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6"/>
  </p:notesMasterIdLst>
  <p:handoutMasterIdLst>
    <p:handoutMasterId r:id="rId17"/>
  </p:handoutMasterIdLst>
  <p:sldIdLst>
    <p:sldId id="278" r:id="rId5"/>
    <p:sldId id="411" r:id="rId6"/>
    <p:sldId id="410" r:id="rId7"/>
    <p:sldId id="403" r:id="rId8"/>
    <p:sldId id="418" r:id="rId9"/>
    <p:sldId id="404" r:id="rId10"/>
    <p:sldId id="417" r:id="rId11"/>
    <p:sldId id="414" r:id="rId12"/>
    <p:sldId id="405" r:id="rId13"/>
    <p:sldId id="406" r:id="rId14"/>
    <p:sldId id="329" r:id="rId15"/>
  </p:sldIdLst>
  <p:sldSz cx="9144000" cy="5143500" type="screen16x9"/>
  <p:notesSz cx="6797675" cy="9926638"/>
  <p:defaultText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1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57F9F3-E458-6593-DA14-CF9094E7BE7E}" v="35" dt="2024-05-24T00:04:45.143"/>
    <p1510:client id="{250E5DB3-E2BC-883B-FA8D-B007D0DC051B}" v="153" dt="2024-05-24T07:55:34.854"/>
    <p1510:client id="{2B520D3F-1091-9795-44AD-B3AEB919B2C6}" v="13" dt="2024-05-23T17:36:04.747"/>
    <p1510:client id="{3A3F9E77-ED4D-DCB1-EC1A-F103C53D6A35}" v="31" dt="2024-05-24T08:07:07.243"/>
    <p1510:client id="{3A623E40-50BC-D55C-0F44-04D5537603D1}" v="223" dt="2024-05-23T03:49:40.143"/>
    <p1510:client id="{40CA2023-0FEC-EB23-0FA3-098B5035ACF6}" v="109" dt="2024-05-24T07:42:00.264"/>
    <p1510:client id="{77E32F52-C9D0-1D4E-9079-5FED982ED42A}" v="71" dt="2024-05-23T23:49:38.311"/>
    <p1510:client id="{7E51A5BB-9BF3-B6ED-5208-083A945D733A}" v="150" dt="2024-05-24T08:10:16.838"/>
    <p1510:client id="{9A42D062-DD57-F528-71C9-1CAF9A8C096E}" v="14" dt="2024-05-24T09:13:56.884"/>
    <p1510:client id="{9D532993-BDDB-2AEA-A8C3-145206569E00}" v="218" dt="2024-05-24T08:05:53.313"/>
    <p1510:client id="{A6F498E3-0C9C-67AF-DB02-DF864F2CBC73}" v="1416" dt="2024-05-23T19:53:01.368"/>
    <p1510:client id="{ABA89FDA-98AF-6924-A255-96E64FAB32CD}" v="9" dt="2024-05-23T17:53:27.259"/>
    <p1510:client id="{C2CEFD51-4B3E-F17A-2D23-B5846D2553D8}" v="3" dt="2024-05-22T09:58:11.508"/>
    <p1510:client id="{CC8BCEB5-A41F-1B5C-CDED-E1827BEBEDC3}" v="182" dt="2024-05-23T12:43:59.769"/>
    <p1510:client id="{F72BBAEC-AE8B-F9B7-1815-71A5A356324B}" v="74" dt="2024-05-23T23:39:09.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194B24C-4654-4061-BEDC-54F817DB01E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FD66210F-4E05-482E-AA0D-16E430744B3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5261748-5A7A-4101-AF23-1FA90120FF2B}" type="datetimeFigureOut">
              <a:rPr lang="en-GB" smtClean="0"/>
              <a:t>28/05/2024</a:t>
            </a:fld>
            <a:endParaRPr lang="en-GB"/>
          </a:p>
        </p:txBody>
      </p:sp>
      <p:sp>
        <p:nvSpPr>
          <p:cNvPr id="4" name="Tijdelijke aanduiding voor voettekst 3">
            <a:extLst>
              <a:ext uri="{FF2B5EF4-FFF2-40B4-BE49-F238E27FC236}">
                <a16:creationId xmlns:a16="http://schemas.microsoft.com/office/drawing/2014/main" id="{8B2835CD-49F4-4FEE-BB85-6CACD7C8272A}"/>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81927D14-397C-42CF-B63C-39A87B46D0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D1A9312-2247-4CA5-9310-F536BE65C282}" type="slidenum">
              <a:rPr lang="en-GB" smtClean="0"/>
              <a:t>‹#›</a:t>
            </a:fld>
            <a:endParaRPr lang="en-GB"/>
          </a:p>
        </p:txBody>
      </p:sp>
    </p:spTree>
    <p:extLst>
      <p:ext uri="{BB962C8B-B14F-4D97-AF65-F5344CB8AC3E}">
        <p14:creationId xmlns:p14="http://schemas.microsoft.com/office/powerpoint/2010/main" val="2108404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CFFBDD7-A652-3445-A411-AC6297B6EDB0}" type="datetimeFigureOut">
              <a:rPr lang="en-US"/>
              <a:t>5/28/2024</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1AE5163-76D6-0846-B4A7-CD6FB6DB9683}" type="slidenum">
              <a:rPr/>
              <a:t>‹#›</a:t>
            </a:fld>
            <a:endParaRPr lang="nl-NL"/>
          </a:p>
        </p:txBody>
      </p:sp>
    </p:spTree>
    <p:extLst>
      <p:ext uri="{BB962C8B-B14F-4D97-AF65-F5344CB8AC3E}">
        <p14:creationId xmlns:p14="http://schemas.microsoft.com/office/powerpoint/2010/main" val="2417971740"/>
      </p:ext>
    </p:extLst>
  </p:cSld>
  <p:clrMap bg1="lt1" tx1="dk1" bg2="lt2" tx2="dk2" accent1="accent1" accent2="accent2" accent3="accent3" accent4="accent4" accent5="accent5" accent6="accent6" hlink="hlink" folHlink="folHlink"/>
  <p:notesStyle>
    <a:lvl1pPr marL="0" algn="l" defTabSz="685663" rtl="0" eaLnBrk="1" latinLnBrk="0" hangingPunct="1">
      <a:defRPr sz="900" kern="1200">
        <a:solidFill>
          <a:schemeClr val="tx1"/>
        </a:solidFill>
        <a:latin typeface="+mn-lt"/>
        <a:ea typeface="+mn-ea"/>
        <a:cs typeface="+mn-cs"/>
      </a:defRPr>
    </a:lvl1pPr>
    <a:lvl2pPr marL="342831" algn="l" defTabSz="685663" rtl="0" eaLnBrk="1" latinLnBrk="0" hangingPunct="1">
      <a:defRPr sz="900" kern="1200">
        <a:solidFill>
          <a:schemeClr val="tx1"/>
        </a:solidFill>
        <a:latin typeface="+mn-lt"/>
        <a:ea typeface="+mn-ea"/>
        <a:cs typeface="+mn-cs"/>
      </a:defRPr>
    </a:lvl2pPr>
    <a:lvl3pPr marL="685663" algn="l" defTabSz="685663" rtl="0" eaLnBrk="1" latinLnBrk="0" hangingPunct="1">
      <a:defRPr sz="900" kern="1200">
        <a:solidFill>
          <a:schemeClr val="tx1"/>
        </a:solidFill>
        <a:latin typeface="+mn-lt"/>
        <a:ea typeface="+mn-ea"/>
        <a:cs typeface="+mn-cs"/>
      </a:defRPr>
    </a:lvl3pPr>
    <a:lvl4pPr marL="1028494" algn="l" defTabSz="685663" rtl="0" eaLnBrk="1" latinLnBrk="0" hangingPunct="1">
      <a:defRPr sz="900" kern="1200">
        <a:solidFill>
          <a:schemeClr val="tx1"/>
        </a:solidFill>
        <a:latin typeface="+mn-lt"/>
        <a:ea typeface="+mn-ea"/>
        <a:cs typeface="+mn-cs"/>
      </a:defRPr>
    </a:lvl4pPr>
    <a:lvl5pPr marL="1371326" algn="l" defTabSz="685663" rtl="0" eaLnBrk="1" latinLnBrk="0" hangingPunct="1">
      <a:defRPr sz="900" kern="1200">
        <a:solidFill>
          <a:schemeClr val="tx1"/>
        </a:solidFill>
        <a:latin typeface="+mn-lt"/>
        <a:ea typeface="+mn-ea"/>
        <a:cs typeface="+mn-cs"/>
      </a:defRPr>
    </a:lvl5pPr>
    <a:lvl6pPr marL="1714157" algn="l" defTabSz="685663" rtl="0" eaLnBrk="1" latinLnBrk="0" hangingPunct="1">
      <a:defRPr sz="900" kern="1200">
        <a:solidFill>
          <a:schemeClr val="tx1"/>
        </a:solidFill>
        <a:latin typeface="+mn-lt"/>
        <a:ea typeface="+mn-ea"/>
        <a:cs typeface="+mn-cs"/>
      </a:defRPr>
    </a:lvl6pPr>
    <a:lvl7pPr marL="2056989" algn="l" defTabSz="685663" rtl="0" eaLnBrk="1" latinLnBrk="0" hangingPunct="1">
      <a:defRPr sz="900" kern="1200">
        <a:solidFill>
          <a:schemeClr val="tx1"/>
        </a:solidFill>
        <a:latin typeface="+mn-lt"/>
        <a:ea typeface="+mn-ea"/>
        <a:cs typeface="+mn-cs"/>
      </a:defRPr>
    </a:lvl7pPr>
    <a:lvl8pPr marL="2399820" algn="l" defTabSz="685663" rtl="0" eaLnBrk="1" latinLnBrk="0" hangingPunct="1">
      <a:defRPr sz="900" kern="1200">
        <a:solidFill>
          <a:schemeClr val="tx1"/>
        </a:solidFill>
        <a:latin typeface="+mn-lt"/>
        <a:ea typeface="+mn-ea"/>
        <a:cs typeface="+mn-cs"/>
      </a:defRPr>
    </a:lvl8pPr>
    <a:lvl9pPr marL="2742651" algn="l" defTabSz="68566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Content:</a:t>
            </a:r>
          </a:p>
          <a:p>
            <a:r>
              <a:rPr lang="en-GB"/>
              <a:t>- Introduction (Dean, 5 min)</a:t>
            </a:r>
          </a:p>
          <a:p>
            <a:r>
              <a:rPr lang="en-GB"/>
              <a:t>- Cognition/Data Management (Bram, 5 min)</a:t>
            </a:r>
          </a:p>
          <a:p>
            <a:r>
              <a:rPr lang="en-GB"/>
              <a:t>- Computer Vision (Irene, 5/10 min)</a:t>
            </a:r>
          </a:p>
          <a:p>
            <a:r>
              <a:rPr lang="en-GB"/>
              <a:t>- Robotics (Dean, 5/10 min)</a:t>
            </a:r>
          </a:p>
          <a:p>
            <a:endParaRPr lang="en-GB"/>
          </a:p>
          <a:p>
            <a:endParaRPr lang="en-GB"/>
          </a:p>
        </p:txBody>
      </p:sp>
      <p:sp>
        <p:nvSpPr>
          <p:cNvPr id="4" name="Slide Number Placeholder 3"/>
          <p:cNvSpPr>
            <a:spLocks noGrp="1"/>
          </p:cNvSpPr>
          <p:nvPr>
            <p:ph type="sldNum" sz="quarter" idx="5"/>
          </p:nvPr>
        </p:nvSpPr>
        <p:spPr/>
        <p:txBody>
          <a:bodyPr/>
          <a:lstStyle/>
          <a:p>
            <a:fld id="{51AE5163-76D6-0846-B4A7-CD6FB6DB9683}" type="slidenum">
              <a:rPr lang="en-US" smtClean="0"/>
              <a:t>2</a:t>
            </a:fld>
            <a:endParaRPr lang="en-US"/>
          </a:p>
        </p:txBody>
      </p:sp>
    </p:spTree>
    <p:extLst>
      <p:ext uri="{BB962C8B-B14F-4D97-AF65-F5344CB8AC3E}">
        <p14:creationId xmlns:p14="http://schemas.microsoft.com/office/powerpoint/2010/main" val="165616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Explain why you chose these models and how they are suitable for addressing the problem</a:t>
            </a:r>
            <a:r>
              <a:rPr lang="en-GB" b="1">
                <a:ea typeface="Calibri"/>
                <a:cs typeface="Calibri"/>
              </a:rPr>
              <a:t>?:</a:t>
            </a:r>
            <a:r>
              <a:rPr lang="en-US">
                <a:ea typeface="Calibri"/>
                <a:cs typeface="Calibri"/>
              </a:rPr>
              <a:t>Why LSTM (Long Short-term memory ) or GRU  (Gated Recurrent Unit ) ? These models are suitable for problems associated with time-series. Since in our case we care about the order of the data and time directly affects data points, it is only logical to use the models which take that into the account.</a:t>
            </a:r>
            <a:endParaRPr lang="en-US"/>
          </a:p>
          <a:p>
            <a:r>
              <a:rPr lang="en-US">
                <a:ea typeface="Calibri"/>
                <a:cs typeface="Calibri"/>
              </a:rPr>
              <a:t>Moreover, LSTM is based on recurrent network which is not constrained and can accept various amount of input values. Therefore, we can adjust of how many days we provide the data to the model which provides great flexibility. On top of that, every time the new input is accepted to the model, the previous transformed input value is used to calculate a new output value. All things considered, these models which are often times used in stocks, are very popular and accurate in predicting future values based on past.</a:t>
            </a:r>
          </a:p>
        </p:txBody>
      </p:sp>
      <p:sp>
        <p:nvSpPr>
          <p:cNvPr id="4" name="Slide Number Placeholder 3"/>
          <p:cNvSpPr>
            <a:spLocks noGrp="1"/>
          </p:cNvSpPr>
          <p:nvPr>
            <p:ph type="sldNum" sz="quarter" idx="5"/>
          </p:nvPr>
        </p:nvSpPr>
        <p:spPr/>
        <p:txBody>
          <a:bodyPr/>
          <a:lstStyle/>
          <a:p>
            <a:fld id="{51AE5163-76D6-0846-B4A7-CD6FB6DB9683}" type="slidenum">
              <a:rPr lang="en-US"/>
              <a:t>7</a:t>
            </a:fld>
            <a:endParaRPr lang="en-US"/>
          </a:p>
        </p:txBody>
      </p:sp>
    </p:spTree>
    <p:extLst>
      <p:ext uri="{BB962C8B-B14F-4D97-AF65-F5344CB8AC3E}">
        <p14:creationId xmlns:p14="http://schemas.microsoft.com/office/powerpoint/2010/main" val="1340036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4620" indent="-134620">
              <a:lnSpc>
                <a:spcPct val="120000"/>
              </a:lnSpc>
              <a:buFont typeface="Arial"/>
              <a:buChar char="•"/>
            </a:pPr>
            <a:endParaRPr lang="en-GB"/>
          </a:p>
          <a:p>
            <a:pPr>
              <a:lnSpc>
                <a:spcPct val="120000"/>
              </a:lnSpc>
            </a:pPr>
            <a:r>
              <a:rPr lang="en-GB" b="1"/>
              <a:t>Explain the level of risk associated with the intended AI system.</a:t>
            </a:r>
            <a:endParaRPr lang="en-US"/>
          </a:p>
          <a:p>
            <a:pPr>
              <a:lnSpc>
                <a:spcPct val="120000"/>
              </a:lnSpc>
            </a:pPr>
            <a:r>
              <a:rPr lang="en-US"/>
              <a:t> The AI system leverages driving and weather data to predict accident probabilities, impacting public safety significantly. Such systems are categorized as high-risk under the EU AI Act, especially when they influence decisions related to personal safety </a:t>
            </a:r>
            <a:endParaRPr lang="en-US">
              <a:ea typeface="Calibri"/>
              <a:cs typeface="Calibri"/>
            </a:endParaRPr>
          </a:p>
          <a:p>
            <a:endParaRPr lang="en-US">
              <a:ea typeface="Calibri"/>
              <a:cs typeface="Calibri"/>
            </a:endParaRPr>
          </a:p>
          <a:p>
            <a:r>
              <a:rPr lang="en-GB" b="1"/>
              <a:t>Provide a list of associated legal obligations that must be followed and explain your approach for addressing them.</a:t>
            </a:r>
            <a:endParaRPr lang="en-GB" b="1">
              <a:ea typeface="Calibri"/>
              <a:cs typeface="Calibri"/>
            </a:endParaRPr>
          </a:p>
          <a:p>
            <a:pPr>
              <a:lnSpc>
                <a:spcPct val="120000"/>
              </a:lnSpc>
            </a:pPr>
            <a:r>
              <a:rPr lang="en-GB" b="1"/>
              <a:t>Legal obligations:</a:t>
            </a:r>
            <a:endParaRPr lang="en-GB"/>
          </a:p>
          <a:p>
            <a:pPr>
              <a:lnSpc>
                <a:spcPct val="120000"/>
              </a:lnSpc>
            </a:pPr>
            <a:endParaRPr lang="en-GB"/>
          </a:p>
          <a:p>
            <a:pPr marL="285750" indent="-285750">
              <a:lnSpc>
                <a:spcPct val="120000"/>
              </a:lnSpc>
              <a:buFont typeface="Arial"/>
              <a:buChar char="•"/>
            </a:pPr>
            <a:r>
              <a:rPr lang="en-GB" b="1"/>
              <a:t>Compliance with Title III of the EU AI Act, which covers high-risk AI systems, is mandatory.</a:t>
            </a:r>
            <a:endParaRPr lang="en-GB"/>
          </a:p>
          <a:p>
            <a:pPr marL="285750" indent="-285750">
              <a:lnSpc>
                <a:spcPct val="120000"/>
              </a:lnSpc>
              <a:buFont typeface="Arial"/>
              <a:buChar char="•"/>
            </a:pPr>
            <a:r>
              <a:rPr lang="en-GB" b="1"/>
              <a:t>Additionally, adherence to the General Data Protection Regulation (GDPR) is required due to the processing of personal data (European Parliament, 2016; European Parliament, 2021).</a:t>
            </a:r>
            <a:endParaRPr lang="en-GB"/>
          </a:p>
        </p:txBody>
      </p:sp>
      <p:sp>
        <p:nvSpPr>
          <p:cNvPr id="4" name="Slide Number Placeholder 3"/>
          <p:cNvSpPr>
            <a:spLocks noGrp="1"/>
          </p:cNvSpPr>
          <p:nvPr>
            <p:ph type="sldNum" sz="quarter" idx="5"/>
          </p:nvPr>
        </p:nvSpPr>
        <p:spPr/>
        <p:txBody>
          <a:bodyPr/>
          <a:lstStyle/>
          <a:p>
            <a:fld id="{51AE5163-76D6-0846-B4A7-CD6FB6DB9683}" type="slidenum">
              <a:rPr lang="en-US"/>
              <a:t>8</a:t>
            </a:fld>
            <a:endParaRPr lang="en-US"/>
          </a:p>
        </p:txBody>
      </p:sp>
    </p:spTree>
    <p:extLst>
      <p:ext uri="{BB962C8B-B14F-4D97-AF65-F5344CB8AC3E}">
        <p14:creationId xmlns:p14="http://schemas.microsoft.com/office/powerpoint/2010/main" val="1886679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584647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image">
    <p:bg>
      <p:bgPr>
        <a:solidFill>
          <a:srgbClr val="E2F1FC"/>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B5A68A-9A48-0C46-91C7-C3832C2BA3B9}"/>
              </a:ext>
            </a:extLst>
          </p:cNvPr>
          <p:cNvPicPr>
            <a:picLocks noChangeAspect="1"/>
          </p:cNvPicPr>
          <p:nvPr userDrawn="1"/>
        </p:nvPicPr>
        <p:blipFill>
          <a:blip r:embed="rId2"/>
          <a:stretch>
            <a:fillRect/>
          </a:stretch>
        </p:blipFill>
        <p:spPr>
          <a:xfrm>
            <a:off x="2629" y="0"/>
            <a:ext cx="9141372" cy="5143500"/>
          </a:xfrm>
          <a:prstGeom prst="rect">
            <a:avLst/>
          </a:prstGeom>
        </p:spPr>
      </p:pic>
      <p:pic>
        <p:nvPicPr>
          <p:cNvPr id="15" name="Picture 14">
            <a:extLst>
              <a:ext uri="{FF2B5EF4-FFF2-40B4-BE49-F238E27FC236}">
                <a16:creationId xmlns:a16="http://schemas.microsoft.com/office/drawing/2014/main" id="{7249B4CB-FF61-9949-9B6C-2C1DB8CC14DB}"/>
              </a:ext>
            </a:extLst>
          </p:cNvPr>
          <p:cNvPicPr>
            <a:picLocks noChangeAspect="1"/>
          </p:cNvPicPr>
          <p:nvPr userDrawn="1"/>
        </p:nvPicPr>
        <p:blipFill>
          <a:blip r:embed="rId2"/>
          <a:stretch>
            <a:fillRect/>
          </a:stretch>
        </p:blipFill>
        <p:spPr>
          <a:xfrm>
            <a:off x="2629"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9"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E8B5BBBC-48DE-D445-8E65-4EA81EBCA951}"/>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3"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0">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8" name="Graphic 7">
            <a:extLst>
              <a:ext uri="{FF2B5EF4-FFF2-40B4-BE49-F238E27FC236}">
                <a16:creationId xmlns:a16="http://schemas.microsoft.com/office/drawing/2014/main" id="{52DB29F2-D6D0-4B49-9FA3-1A9AE38AB4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378541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images">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5F6850-D164-254A-8860-8A551BA94413}"/>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70000" y="1077746"/>
            <a:ext cx="3402000"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Content Placeholder 2">
            <a:extLst>
              <a:ext uri="{FF2B5EF4-FFF2-40B4-BE49-F238E27FC236}">
                <a16:creationId xmlns:a16="http://schemas.microsoft.com/office/drawing/2014/main" id="{EF248606-2954-9F46-8105-2E84A6CBB096}"/>
              </a:ext>
            </a:extLst>
          </p:cNvPr>
          <p:cNvSpPr>
            <a:spLocks noGrp="1"/>
          </p:cNvSpPr>
          <p:nvPr>
            <p:ph sz="quarter" idx="18" hasCustomPrompt="1"/>
          </p:nvPr>
        </p:nvSpPr>
        <p:spPr>
          <a:xfrm>
            <a:off x="4752582" y="1082227"/>
            <a:ext cx="3419868"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94920172-B76C-5A46-A28E-06AEF38BC383}"/>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12" name="Graphic 11">
            <a:extLst>
              <a:ext uri="{FF2B5EF4-FFF2-40B4-BE49-F238E27FC236}">
                <a16:creationId xmlns:a16="http://schemas.microsoft.com/office/drawing/2014/main" id="{CB2FAEF3-C7E5-D74A-81E3-E0667924955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83600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images">
    <p:bg>
      <p:bgPr>
        <a:solidFill>
          <a:srgbClr val="E2F1F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94DD4A-E7E6-894A-B2D9-916BA6F7F52C}"/>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lvl1pPr>
              <a:defRPr sz="3800"/>
            </a:lvl1pPr>
          </a:lstStyle>
          <a:p>
            <a:r>
              <a:rPr lang="en-GB" noProof="0"/>
              <a:t>Title one line</a:t>
            </a:r>
          </a:p>
        </p:txBody>
      </p:sp>
      <p:sp>
        <p:nvSpPr>
          <p:cNvPr id="11" name="Content Placeholder 10">
            <a:extLst>
              <a:ext uri="{FF2B5EF4-FFF2-40B4-BE49-F238E27FC236}">
                <a16:creationId xmlns:a16="http://schemas.microsoft.com/office/drawing/2014/main" id="{5DFE607D-AAFB-2040-9849-BDE26B942BBE}"/>
              </a:ext>
            </a:extLst>
          </p:cNvPr>
          <p:cNvSpPr>
            <a:spLocks noGrp="1"/>
          </p:cNvSpPr>
          <p:nvPr>
            <p:ph sz="quarter" idx="14" hasCustomPrompt="1"/>
          </p:nvPr>
        </p:nvSpPr>
        <p:spPr>
          <a:xfrm>
            <a:off x="1169988" y="1484484"/>
            <a:ext cx="3402013"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7">
            <a:extLst>
              <a:ext uri="{FF2B5EF4-FFF2-40B4-BE49-F238E27FC236}">
                <a16:creationId xmlns:a16="http://schemas.microsoft.com/office/drawing/2014/main" id="{9FC1C21E-5DEB-2142-BD20-E336637C0EB9}"/>
              </a:ext>
            </a:extLst>
          </p:cNvPr>
          <p:cNvSpPr>
            <a:spLocks noGrp="1"/>
          </p:cNvSpPr>
          <p:nvPr>
            <p:ph sz="quarter" idx="15" hasCustomPrompt="1"/>
          </p:nvPr>
        </p:nvSpPr>
        <p:spPr>
          <a:xfrm>
            <a:off x="4751388" y="1484484"/>
            <a:ext cx="3420269"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3" name="Straight Connector 12">
            <a:extLst>
              <a:ext uri="{FF2B5EF4-FFF2-40B4-BE49-F238E27FC236}">
                <a16:creationId xmlns:a16="http://schemas.microsoft.com/office/drawing/2014/main" id="{ACFACFB4-7665-FA4B-83A4-18C18AAF7A4B}"/>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4"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sp>
        <p:nvSpPr>
          <p:cNvPr id="15"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9" name="Graphic 8">
            <a:extLst>
              <a:ext uri="{FF2B5EF4-FFF2-40B4-BE49-F238E27FC236}">
                <a16:creationId xmlns:a16="http://schemas.microsoft.com/office/drawing/2014/main" id="{F107A49A-6505-FD45-9462-9874924C1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588063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EBFCD3-97D1-F848-9EEF-F9935718C6B0}"/>
              </a:ext>
            </a:extLst>
          </p:cNvPr>
          <p:cNvPicPr>
            <a:picLocks noChangeAspect="1"/>
          </p:cNvPicPr>
          <p:nvPr userDrawn="1"/>
        </p:nvPicPr>
        <p:blipFill>
          <a:blip r:embed="rId3"/>
          <a:stretch>
            <a:fillRect/>
          </a:stretch>
        </p:blipFill>
        <p:spPr>
          <a:xfrm>
            <a:off x="2628" y="0"/>
            <a:ext cx="9141372" cy="5143500"/>
          </a:xfrm>
          <a:prstGeom prst="rect">
            <a:avLst/>
          </a:prstGeom>
        </p:spPr>
      </p:pic>
      <p:sp>
        <p:nvSpPr>
          <p:cNvPr id="6"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1303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5" name="Graphic 4">
            <a:extLst>
              <a:ext uri="{FF2B5EF4-FFF2-40B4-BE49-F238E27FC236}">
                <a16:creationId xmlns:a16="http://schemas.microsoft.com/office/drawing/2014/main" id="{F5543C3D-F5E7-8C42-B602-4A4CD98400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177912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888F0B0-85B3-0A49-B025-9CF0C95DCB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53A1AC8F-1519-604F-86FE-850F96AEE3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706163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A58C9EE-77A6-1643-A593-69C3F77002D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4" name="Graphic 3">
            <a:extLst>
              <a:ext uri="{FF2B5EF4-FFF2-40B4-BE49-F238E27FC236}">
                <a16:creationId xmlns:a16="http://schemas.microsoft.com/office/drawing/2014/main" id="{63C89A3F-6F76-5943-8B6B-24E593BF8E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2249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3796EA1-954C-B943-91F5-6513BE9F79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75C64919-5BBE-4F4E-9E71-A2CC78F4CC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5311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0361675-C609-F54E-B9F6-9DF359DC4F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2BA26B0F-DA60-D84A-BF74-8D64B2FFF8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4086673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isure &amp;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C64EACD-4EE2-7F4A-8E76-313A123FC0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FFA87760-CC5D-BA43-917F-0EB79C18A8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322084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672CEE6-F2AF-064E-B2C8-45F0CBD80F3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5BDCB2BF-9EE2-954D-BA3A-8E2DDCFD3A8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0260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FB2D3C-9153-3240-A716-8FB099FA7B1A}"/>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3"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851C908-D0E3-BD4A-B497-F30655A44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3" name="Graphic 12">
            <a:extLst>
              <a:ext uri="{FF2B5EF4-FFF2-40B4-BE49-F238E27FC236}">
                <a16:creationId xmlns:a16="http://schemas.microsoft.com/office/drawing/2014/main" id="{05BFA6F8-7041-2147-A477-1DFC4B09DD5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4535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BD20B08-3CE2-4F46-AF21-9D2FE72845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9A26BAD8-A50B-4C43-96C0-E16CF11BEC4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0677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72322D6-EDE7-2140-B372-5A142AF0DB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3" name="Graphic 2">
            <a:extLst>
              <a:ext uri="{FF2B5EF4-FFF2-40B4-BE49-F238E27FC236}">
                <a16:creationId xmlns:a16="http://schemas.microsoft.com/office/drawing/2014/main" id="{466B5155-2C0B-CA4D-8976-6F04DCB87F8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48166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0F9ADC-5635-7B4E-85AE-CAB386F72BA8}"/>
              </a:ext>
            </a:extLst>
          </p:cNvPr>
          <p:cNvPicPr>
            <a:picLocks noChangeAspect="1"/>
          </p:cNvPicPr>
          <p:nvPr userDrawn="1"/>
        </p:nvPicPr>
        <p:blipFill>
          <a:blip r:embed="rId2"/>
          <a:stretch>
            <a:fillRect/>
          </a:stretch>
        </p:blipFill>
        <p:spPr>
          <a:xfrm>
            <a:off x="2628" y="0"/>
            <a:ext cx="9141372" cy="5143500"/>
          </a:xfrm>
          <a:prstGeom prst="rect">
            <a:avLst/>
          </a:prstGeom>
        </p:spPr>
      </p:pic>
      <p:cxnSp>
        <p:nvCxnSpPr>
          <p:cNvPr id="9" name="Straight Connector 8">
            <a:extLst>
              <a:ext uri="{FF2B5EF4-FFF2-40B4-BE49-F238E27FC236}">
                <a16:creationId xmlns:a16="http://schemas.microsoft.com/office/drawing/2014/main" id="{BA97F8A4-F120-7E4F-ABAB-A6E9D4D041E3}"/>
              </a:ext>
            </a:extLst>
          </p:cNvPr>
          <p:cNvCxnSpPr>
            <a:cxnSpLocks/>
          </p:cNvCxnSpPr>
          <p:nvPr userDrawn="1"/>
        </p:nvCxnSpPr>
        <p:spPr>
          <a:xfrm>
            <a:off x="1169988" y="899861"/>
            <a:ext cx="7974013" cy="0"/>
          </a:xfrm>
          <a:prstGeom prst="line">
            <a:avLst/>
          </a:prstGeom>
          <a:ln w="12700">
            <a:gradFill>
              <a:gsLst>
                <a:gs pos="90000">
                  <a:schemeClr val="bg1"/>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78989F8-DA85-C941-8E83-240102BDD78D}"/>
              </a:ext>
            </a:extLst>
          </p:cNvPr>
          <p:cNvSpPr>
            <a:spLocks noGrp="1"/>
          </p:cNvSpPr>
          <p:nvPr>
            <p:ph type="title" hasCustomPrompt="1"/>
          </p:nvPr>
        </p:nvSpPr>
        <p:spPr>
          <a:xfrm>
            <a:off x="1169989" y="182880"/>
            <a:ext cx="7002462" cy="663192"/>
          </a:xfrm>
        </p:spPr>
        <p:txBody>
          <a:bodyPr/>
          <a:lstStyle>
            <a:lvl1pPr>
              <a:defRPr sz="3800">
                <a:solidFill>
                  <a:schemeClr val="bg1"/>
                </a:solidFill>
              </a:defRPr>
            </a:lvl1pPr>
          </a:lstStyle>
          <a:p>
            <a:r>
              <a:rPr lang="en-GB" noProof="0"/>
              <a:t>Thank you!</a:t>
            </a:r>
          </a:p>
        </p:txBody>
      </p:sp>
      <p:sp>
        <p:nvSpPr>
          <p:cNvPr id="12" name="Text Placeholder 11">
            <a:extLst>
              <a:ext uri="{FF2B5EF4-FFF2-40B4-BE49-F238E27FC236}">
                <a16:creationId xmlns:a16="http://schemas.microsoft.com/office/drawing/2014/main" id="{9370B0AC-E2B1-434B-A906-B7A3D503A08C}"/>
              </a:ext>
            </a:extLst>
          </p:cNvPr>
          <p:cNvSpPr>
            <a:spLocks noGrp="1"/>
          </p:cNvSpPr>
          <p:nvPr>
            <p:ph type="body" sz="quarter" idx="13" hasCustomPrompt="1"/>
          </p:nvPr>
        </p:nvSpPr>
        <p:spPr>
          <a:xfrm>
            <a:off x="1169988" y="1043838"/>
            <a:ext cx="7002462" cy="3471902"/>
          </a:xfrm>
        </p:spPr>
        <p:txBody>
          <a:bodyPr/>
          <a:lstStyle>
            <a:lvl1pPr marL="0" indent="0">
              <a:lnSpc>
                <a:spcPct val="100000"/>
              </a:lnSpc>
              <a:buNone/>
              <a:defRPr lang="en-US" b="0" i="0">
                <a:solidFill>
                  <a:schemeClr val="bg1"/>
                </a:solidFill>
                <a:effectLst/>
              </a:defRPr>
            </a:lvl1pPr>
            <a:lvl2pPr marL="134973" indent="0">
              <a:buNone/>
              <a:defRPr sz="2000"/>
            </a:lvl2pPr>
            <a:lvl3pPr marL="269946" indent="0">
              <a:buNone/>
              <a:defRPr sz="2000"/>
            </a:lvl3pPr>
            <a:lvl4pPr marL="404919" indent="0">
              <a:buNone/>
              <a:defRPr sz="2000"/>
            </a:lvl4pPr>
            <a:lvl5pPr marL="539892" indent="0">
              <a:buNone/>
              <a:defRPr sz="2000"/>
            </a:lvl5pPr>
          </a:lstStyle>
          <a:p>
            <a:pPr lvl="0"/>
            <a:r>
              <a:rPr lang="en-GB" noProof="0" err="1"/>
              <a:t>Insert text here</a:t>
            </a:r>
            <a:endParaRPr lang="en-GB" noProof="0"/>
          </a:p>
        </p:txBody>
      </p:sp>
      <p:sp>
        <p:nvSpPr>
          <p:cNvPr id="11" name="Slide Number Placeholder 8">
            <a:extLst>
              <a:ext uri="{FF2B5EF4-FFF2-40B4-BE49-F238E27FC236}">
                <a16:creationId xmlns:a16="http://schemas.microsoft.com/office/drawing/2014/main" id="{66536085-4539-9342-8D37-26A7E300D0CB}"/>
              </a:ext>
            </a:extLst>
          </p:cNvPr>
          <p:cNvSpPr txBox="1">
            <a:spLocks/>
          </p:cNvSpPr>
          <p:nvPr userDrawn="1"/>
        </p:nvSpPr>
        <p:spPr>
          <a:xfrm>
            <a:off x="1083926" y="4702587"/>
            <a:ext cx="1051466" cy="278202"/>
          </a:xfrm>
          <a:prstGeom prst="rect">
            <a:avLst/>
          </a:prstGeom>
        </p:spPr>
        <p:txBody>
          <a:bodyPr/>
          <a:lstStyle>
            <a:defPPr>
              <a:defRPr lang="en-US"/>
            </a:defPPr>
            <a:lvl1pPr marL="0" algn="l" defTabSz="685663" rtl="0" eaLnBrk="1" latinLnBrk="0" hangingPunct="1">
              <a:defRPr sz="1800" b="1" kern="1200">
                <a:solidFill>
                  <a:schemeClr val="bg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7EB3DAEB-E7FB-CD4E-B2A5-B4E5A0EAF7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760593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AB4C103-5469-954E-8BF5-7BFB409CA964}"/>
              </a:ext>
            </a:extLst>
          </p:cNvPr>
          <p:cNvPicPr>
            <a:picLocks noChangeAspect="1"/>
          </p:cNvPicPr>
          <p:nvPr userDrawn="1"/>
        </p:nvPicPr>
        <p:blipFill>
          <a:blip r:embed="rId3"/>
          <a:stretch>
            <a:fillRect/>
          </a:stretch>
        </p:blipFill>
        <p:spPr>
          <a:xfrm>
            <a:off x="-609" y="0"/>
            <a:ext cx="9141371" cy="5143500"/>
          </a:xfrm>
          <a:prstGeom prst="rect">
            <a:avLst/>
          </a:prstGeom>
        </p:spPr>
      </p:pic>
      <p:sp>
        <p:nvSpPr>
          <p:cNvPr id="9"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907060"/>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2" name="Title 1"/>
          <p:cNvSpPr>
            <a:spLocks noGrp="1"/>
          </p:cNvSpPr>
          <p:nvPr>
            <p:ph type="ctrTitle" hasCustomPrompt="1"/>
          </p:nvPr>
        </p:nvSpPr>
        <p:spPr>
          <a:xfrm>
            <a:off x="873000" y="1077914"/>
            <a:ext cx="7089900" cy="1099852"/>
          </a:xfrm>
        </p:spPr>
        <p:txBody>
          <a:bodyPr anchor="t" anchorCtr="0"/>
          <a:lstStyle>
            <a:lvl1pPr algn="l">
              <a:lnSpc>
                <a:spcPts val="3800"/>
              </a:lnSpc>
              <a:defRPr sz="3800" b="0"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 </a:t>
            </a:r>
            <a:br>
              <a:rPr lang="en-GB" noProof="0"/>
            </a:br>
            <a:r>
              <a:rPr lang="en-GB" noProof="0"/>
              <a:t>up to two lines</a:t>
            </a:r>
          </a:p>
        </p:txBody>
      </p:sp>
      <p:sp>
        <p:nvSpPr>
          <p:cNvPr id="3" name="Subtitle 2"/>
          <p:cNvSpPr>
            <a:spLocks noGrp="1"/>
          </p:cNvSpPr>
          <p:nvPr>
            <p:ph type="subTitle" idx="1" hasCustomPrompt="1"/>
          </p:nvPr>
        </p:nvSpPr>
        <p:spPr>
          <a:xfrm>
            <a:off x="872999" y="2177765"/>
            <a:ext cx="7089901"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606506"/>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681119"/>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79763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96425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2" name="Graphic 11">
            <a:extLst>
              <a:ext uri="{FF2B5EF4-FFF2-40B4-BE49-F238E27FC236}">
                <a16:creationId xmlns:a16="http://schemas.microsoft.com/office/drawing/2014/main" id="{59A7FAD5-1828-0848-8D63-A661E2CF5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18450" y="4739979"/>
            <a:ext cx="1003678" cy="324145"/>
          </a:xfrm>
          <a:prstGeom prst="rect">
            <a:avLst/>
          </a:prstGeom>
        </p:spPr>
      </p:pic>
      <p:pic>
        <p:nvPicPr>
          <p:cNvPr id="11" name="Graphic 10">
            <a:extLst>
              <a:ext uri="{FF2B5EF4-FFF2-40B4-BE49-F238E27FC236}">
                <a16:creationId xmlns:a16="http://schemas.microsoft.com/office/drawing/2014/main" id="{A256CAB5-E399-6F4E-B8E7-5B247BC90B9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278913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4"/>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3"/>
            <a:ext cx="7068128" cy="300555"/>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4"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6"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20"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22"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15" name="Graphic 14">
            <a:extLst>
              <a:ext uri="{FF2B5EF4-FFF2-40B4-BE49-F238E27FC236}">
                <a16:creationId xmlns:a16="http://schemas.microsoft.com/office/drawing/2014/main" id="{86CFC9E9-64E6-4945-AC30-5A9BE273A2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8" name="Graphic 17">
            <a:extLst>
              <a:ext uri="{FF2B5EF4-FFF2-40B4-BE49-F238E27FC236}">
                <a16:creationId xmlns:a16="http://schemas.microsoft.com/office/drawing/2014/main" id="{36B4B333-798F-7F42-8F02-19E17BC6F1B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111195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61D13803-43BB-9F42-B8DE-0026CF1667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ADF48513-E4E3-5049-963E-B234C8ACF3C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29414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7393A3C-B6F0-1E48-9E2D-73D185B10513}"/>
              </a:ext>
            </a:extLst>
          </p:cNvPr>
          <p:cNvSpPr>
            <a:spLocks noChangeAspect="1"/>
          </p:cNvSpPr>
          <p:nvPr userDrawn="1"/>
        </p:nvSpPr>
        <p:spPr>
          <a:xfrm>
            <a:off x="297000" y="2354641"/>
            <a:ext cx="7875450" cy="1710351"/>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75" noProof="0"/>
          </a:p>
        </p:txBody>
      </p:sp>
      <p:sp>
        <p:nvSpPr>
          <p:cNvPr id="11" name="Title 1"/>
          <p:cNvSpPr>
            <a:spLocks noGrp="1"/>
          </p:cNvSpPr>
          <p:nvPr>
            <p:ph type="ctrTitle" hasCustomPrompt="1"/>
          </p:nvPr>
        </p:nvSpPr>
        <p:spPr>
          <a:xfrm>
            <a:off x="872999" y="2530930"/>
            <a:ext cx="7068129" cy="1094416"/>
          </a:xfrm>
        </p:spPr>
        <p:txBody>
          <a:bodyPr anchor="t" anchorCtr="0"/>
          <a:lstStyle>
            <a:lvl1pPr algn="l">
              <a:lnSpc>
                <a:spcPts val="3800"/>
              </a:lnSpc>
              <a:defRPr sz="3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noProof="0"/>
              <a:t>Title</a:t>
            </a:r>
            <a:br>
              <a:rPr lang="en-GB" noProof="0"/>
            </a:br>
            <a:r>
              <a:rPr lang="en-GB" noProof="0"/>
              <a:t>up to two lines</a:t>
            </a:r>
          </a:p>
        </p:txBody>
      </p:sp>
      <p:sp>
        <p:nvSpPr>
          <p:cNvPr id="12" name="Subtitle 2"/>
          <p:cNvSpPr>
            <a:spLocks noGrp="1"/>
          </p:cNvSpPr>
          <p:nvPr>
            <p:ph type="subTitle" idx="1" hasCustomPrompt="1"/>
          </p:nvPr>
        </p:nvSpPr>
        <p:spPr>
          <a:xfrm>
            <a:off x="873000" y="3625345"/>
            <a:ext cx="7068128" cy="300554"/>
          </a:xfrm>
          <a:prstGeom prst="rect">
            <a:avLst/>
          </a:prstGeom>
        </p:spPr>
        <p:txBody>
          <a:bodyPr/>
          <a:lstStyle>
            <a:lvl1pPr marL="0" indent="0" algn="l">
              <a:lnSpc>
                <a:spcPct val="100000"/>
              </a:lnSpc>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a:buNone/>
              <a:defRPr sz="1500"/>
            </a:lvl2pPr>
            <a:lvl3pPr marL="685663" indent="0" algn="ctr">
              <a:buNone/>
              <a:defRPr sz="1350"/>
            </a:lvl3pPr>
            <a:lvl4pPr marL="1028494" indent="0" algn="ctr">
              <a:buNone/>
              <a:defRPr sz="1200"/>
            </a:lvl4pPr>
            <a:lvl5pPr marL="1371326" indent="0" algn="ctr">
              <a:buNone/>
              <a:defRPr sz="1200"/>
            </a:lvl5pPr>
            <a:lvl6pPr marL="1714157" indent="0" algn="ctr">
              <a:buNone/>
              <a:defRPr sz="1200"/>
            </a:lvl6pPr>
            <a:lvl7pPr marL="2056989" indent="0" algn="ctr">
              <a:buNone/>
              <a:defRPr sz="1200"/>
            </a:lvl7pPr>
            <a:lvl8pPr marL="2399820" indent="0" algn="ctr">
              <a:buNone/>
              <a:defRPr sz="1200"/>
            </a:lvl8pPr>
            <a:lvl9pPr marL="2742651" indent="0" algn="ctr">
              <a:buNone/>
              <a:defRPr sz="1200"/>
            </a:lvl9pPr>
          </a:lstStyle>
          <a:p>
            <a:r>
              <a:rPr lang="en-GB" noProof="0"/>
              <a:t>Subtitle and/or name of speaker</a:t>
            </a:r>
          </a:p>
        </p:txBody>
      </p:sp>
      <p:sp>
        <p:nvSpPr>
          <p:cNvPr id="13" name="Rectangle 13">
            <a:extLst>
              <a:ext uri="{FF2B5EF4-FFF2-40B4-BE49-F238E27FC236}">
                <a16:creationId xmlns:a16="http://schemas.microsoft.com/office/drawing/2014/main" id="{8958A2E0-8A63-2249-89B5-C60ED3ED77B9}"/>
              </a:ext>
            </a:extLst>
          </p:cNvPr>
          <p:cNvSpPr/>
          <p:nvPr userDrawn="1"/>
        </p:nvSpPr>
        <p:spPr>
          <a:xfrm>
            <a:off x="0" y="2054087"/>
            <a:ext cx="603000" cy="602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675" noProof="0"/>
          </a:p>
        </p:txBody>
      </p:sp>
      <p:sp>
        <p:nvSpPr>
          <p:cNvPr id="15" name="Text Placeholder 15">
            <a:extLst>
              <a:ext uri="{FF2B5EF4-FFF2-40B4-BE49-F238E27FC236}">
                <a16:creationId xmlns:a16="http://schemas.microsoft.com/office/drawing/2014/main" id="{4222CB80-7A90-0547-92AF-12750012BAE7}"/>
              </a:ext>
            </a:extLst>
          </p:cNvPr>
          <p:cNvSpPr>
            <a:spLocks noGrp="1"/>
          </p:cNvSpPr>
          <p:nvPr>
            <p:ph type="body" sz="quarter" idx="13" hasCustomPrompt="1"/>
          </p:nvPr>
        </p:nvSpPr>
        <p:spPr>
          <a:xfrm>
            <a:off x="609" y="2128700"/>
            <a:ext cx="603000" cy="116510"/>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Day</a:t>
            </a:r>
          </a:p>
        </p:txBody>
      </p:sp>
      <p:sp>
        <p:nvSpPr>
          <p:cNvPr id="17" name="Text Placeholder 19">
            <a:extLst>
              <a:ext uri="{FF2B5EF4-FFF2-40B4-BE49-F238E27FC236}">
                <a16:creationId xmlns:a16="http://schemas.microsoft.com/office/drawing/2014/main" id="{FB3A0C97-7C26-A04B-B69A-B31E879D2000}"/>
              </a:ext>
            </a:extLst>
          </p:cNvPr>
          <p:cNvSpPr>
            <a:spLocks noGrp="1"/>
          </p:cNvSpPr>
          <p:nvPr>
            <p:ph type="body" sz="quarter" idx="14" hasCustomPrompt="1"/>
          </p:nvPr>
        </p:nvSpPr>
        <p:spPr>
          <a:xfrm>
            <a:off x="609" y="2245210"/>
            <a:ext cx="603000" cy="166625"/>
          </a:xfrm>
          <a:prstGeom prst="rect">
            <a:avLst/>
          </a:prstGeom>
        </p:spPr>
        <p:txBody>
          <a:bodyPr/>
          <a:lstStyle>
            <a:lvl1pPr marL="0" indent="0" algn="ctr">
              <a:lnSpc>
                <a:spcPct val="100000"/>
              </a:lnSpc>
              <a:buFontTx/>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0</a:t>
            </a:r>
          </a:p>
        </p:txBody>
      </p:sp>
      <p:sp>
        <p:nvSpPr>
          <p:cNvPr id="18" name="Text Placeholder 21">
            <a:extLst>
              <a:ext uri="{FF2B5EF4-FFF2-40B4-BE49-F238E27FC236}">
                <a16:creationId xmlns:a16="http://schemas.microsoft.com/office/drawing/2014/main" id="{B7DA81C1-B4EC-E848-8ABA-B10E92BC895D}"/>
              </a:ext>
            </a:extLst>
          </p:cNvPr>
          <p:cNvSpPr>
            <a:spLocks noGrp="1"/>
          </p:cNvSpPr>
          <p:nvPr>
            <p:ph type="body" sz="quarter" idx="15" hasCustomPrompt="1"/>
          </p:nvPr>
        </p:nvSpPr>
        <p:spPr>
          <a:xfrm>
            <a:off x="0" y="2411835"/>
            <a:ext cx="603000" cy="245159"/>
          </a:xfrm>
          <a:prstGeom prst="rect">
            <a:avLst/>
          </a:prstGeom>
        </p:spPr>
        <p:txBody>
          <a:bodyPr/>
          <a:lstStyle>
            <a:lvl1pPr marL="0" indent="0" algn="ctr">
              <a:lnSpc>
                <a:spcPct val="100000"/>
              </a:lnSpc>
              <a:buFontTx/>
              <a:buNone/>
              <a:defRPr sz="65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34973" indent="0" algn="ctr">
              <a:buFontTx/>
              <a:buNone/>
              <a:defRPr/>
            </a:lvl2pPr>
            <a:lvl3pPr marL="269946" indent="0" algn="ctr">
              <a:buFontTx/>
              <a:buNone/>
              <a:defRPr/>
            </a:lvl3pPr>
            <a:lvl4pPr marL="404919" indent="0" algn="ctr">
              <a:buFontTx/>
              <a:buNone/>
              <a:defRPr/>
            </a:lvl4pPr>
            <a:lvl5pPr marL="539892" indent="0" algn="ctr">
              <a:buFontTx/>
              <a:buNone/>
              <a:defRPr/>
            </a:lvl5pPr>
          </a:lstStyle>
          <a:p>
            <a:pPr lvl="0"/>
            <a:r>
              <a:rPr lang="en-GB" noProof="0"/>
              <a:t>Month</a:t>
            </a:r>
            <a:br>
              <a:rPr lang="en-GB" noProof="0"/>
            </a:br>
            <a:r>
              <a:rPr lang="en-GB" noProof="0"/>
              <a:t>Year</a:t>
            </a:r>
          </a:p>
        </p:txBody>
      </p:sp>
      <p:pic>
        <p:nvPicPr>
          <p:cNvPr id="9" name="Graphic 8">
            <a:extLst>
              <a:ext uri="{FF2B5EF4-FFF2-40B4-BE49-F238E27FC236}">
                <a16:creationId xmlns:a16="http://schemas.microsoft.com/office/drawing/2014/main" id="{9C9877E8-5543-B146-AE27-1CB774E9BB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pic>
        <p:nvPicPr>
          <p:cNvPr id="16" name="Graphic 15">
            <a:extLst>
              <a:ext uri="{FF2B5EF4-FFF2-40B4-BE49-F238E27FC236}">
                <a16:creationId xmlns:a16="http://schemas.microsoft.com/office/drawing/2014/main" id="{752B48FF-E9DD-D04B-A47A-1CF877B5342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08800" y="4571992"/>
            <a:ext cx="1294295" cy="53191"/>
          </a:xfrm>
          <a:prstGeom prst="rect">
            <a:avLst/>
          </a:prstGeom>
        </p:spPr>
      </p:pic>
    </p:spTree>
    <p:extLst>
      <p:ext uri="{BB962C8B-B14F-4D97-AF65-F5344CB8AC3E}">
        <p14:creationId xmlns:p14="http://schemas.microsoft.com/office/powerpoint/2010/main" val="3583102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out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1B6871-4343-C548-BDDB-704666C34642}"/>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531793AD-AC69-4F4F-9BC1-4B0F0A85AF69}"/>
              </a:ext>
            </a:extLst>
          </p:cNvPr>
          <p:cNvSpPr>
            <a:spLocks noGrp="1"/>
          </p:cNvSpPr>
          <p:nvPr>
            <p:ph type="title" hasCustomPrompt="1"/>
          </p:nvPr>
        </p:nvSpPr>
        <p:spPr>
          <a:xfrm>
            <a:off x="1169989" y="12821"/>
            <a:ext cx="7002462" cy="827872"/>
          </a:xfrm>
        </p:spPr>
        <p:txBody>
          <a:bodyPr/>
          <a:lstStyle/>
          <a:p>
            <a:r>
              <a:rPr lang="en-GB" noProof="0"/>
              <a:t>Title one line</a:t>
            </a:r>
          </a:p>
        </p:txBody>
      </p:sp>
      <p:cxnSp>
        <p:nvCxnSpPr>
          <p:cNvPr id="6" name="Straight Connector 5">
            <a:extLst>
              <a:ext uri="{FF2B5EF4-FFF2-40B4-BE49-F238E27FC236}">
                <a16:creationId xmlns:a16="http://schemas.microsoft.com/office/drawing/2014/main" id="{A8E8A805-4A08-9F49-8318-77125BD44AE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0258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12E27AD0-7EE0-A645-BEFC-5A1ECFFAE6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277536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p:bg>
      <p:bgPr>
        <a:solidFill>
          <a:srgbClr val="E2F1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0C295B-12C6-6544-ACA1-E67F85A8837B}"/>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2" name="Title 1">
            <a:extLst>
              <a:ext uri="{FF2B5EF4-FFF2-40B4-BE49-F238E27FC236}">
                <a16:creationId xmlns:a16="http://schemas.microsoft.com/office/drawing/2014/main" id="{EA3BDD07-4A36-8844-9A21-E5EE3049A84F}"/>
              </a:ext>
            </a:extLst>
          </p:cNvPr>
          <p:cNvSpPr>
            <a:spLocks noGrp="1"/>
          </p:cNvSpPr>
          <p:nvPr>
            <p:ph type="title" hasCustomPrompt="1"/>
          </p:nvPr>
        </p:nvSpPr>
        <p:spPr>
          <a:xfrm>
            <a:off x="1169987" y="18199"/>
            <a:ext cx="7002463" cy="818910"/>
          </a:xfrm>
        </p:spPr>
        <p:txBody>
          <a:bodyPr/>
          <a:lstStyle/>
          <a:p>
            <a:r>
              <a:rPr lang="en-GB" noProof="0"/>
              <a:t>Title one line</a:t>
            </a:r>
          </a:p>
        </p:txBody>
      </p:sp>
      <p:sp>
        <p:nvSpPr>
          <p:cNvPr id="9" name="Text Placeholder 8">
            <a:extLst>
              <a:ext uri="{FF2B5EF4-FFF2-40B4-BE49-F238E27FC236}">
                <a16:creationId xmlns:a16="http://schemas.microsoft.com/office/drawing/2014/main" id="{CA044341-A1D2-834F-9329-7F39DC275D67}"/>
              </a:ext>
            </a:extLst>
          </p:cNvPr>
          <p:cNvSpPr>
            <a:spLocks noGrp="1"/>
          </p:cNvSpPr>
          <p:nvPr>
            <p:ph type="body" sz="quarter" idx="14" hasCustomPrompt="1"/>
          </p:nvPr>
        </p:nvSpPr>
        <p:spPr>
          <a:xfrm>
            <a:off x="1169988" y="1077746"/>
            <a:ext cx="7002462"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1" name="Straight Connector 10">
            <a:extLst>
              <a:ext uri="{FF2B5EF4-FFF2-40B4-BE49-F238E27FC236}">
                <a16:creationId xmlns:a16="http://schemas.microsoft.com/office/drawing/2014/main" id="{FE5F5878-D7EB-BB4A-A8D9-0A63984AF2B4}"/>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491E4405-56EB-7A45-80DC-BC92545661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425768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with text">
    <p:bg>
      <p:bgPr>
        <a:solidFill>
          <a:srgbClr val="E2F1FC"/>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5E577E4-FCA8-AA48-B401-D07E82CBAFDF}"/>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26" name="Text Placeholder 25">
            <a:extLst>
              <a:ext uri="{FF2B5EF4-FFF2-40B4-BE49-F238E27FC236}">
                <a16:creationId xmlns:a16="http://schemas.microsoft.com/office/drawing/2014/main" id="{2B0D786C-DA4C-2746-A899-02E5FA576BB3}"/>
              </a:ext>
            </a:extLst>
          </p:cNvPr>
          <p:cNvSpPr>
            <a:spLocks noGrp="1"/>
          </p:cNvSpPr>
          <p:nvPr>
            <p:ph type="body" sz="quarter" idx="17" hasCustomPrompt="1"/>
          </p:nvPr>
        </p:nvSpPr>
        <p:spPr>
          <a:xfrm>
            <a:off x="1169988" y="1484484"/>
            <a:ext cx="7002462" cy="3031256"/>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9" name="Straight Connector 8">
            <a:extLst>
              <a:ext uri="{FF2B5EF4-FFF2-40B4-BE49-F238E27FC236}">
                <a16:creationId xmlns:a16="http://schemas.microsoft.com/office/drawing/2014/main" id="{948AB67E-CD9E-5C42-88EC-4BF24E5EC0F9}"/>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sp>
        <p:nvSpPr>
          <p:cNvPr id="12" name="Text Placeholder 6">
            <a:extLst>
              <a:ext uri="{FF2B5EF4-FFF2-40B4-BE49-F238E27FC236}">
                <a16:creationId xmlns:a16="http://schemas.microsoft.com/office/drawing/2014/main" id="{DAEC25D0-2934-914F-8E24-94717EA2ADFC}"/>
              </a:ext>
            </a:extLst>
          </p:cNvPr>
          <p:cNvSpPr>
            <a:spLocks noGrp="1"/>
          </p:cNvSpPr>
          <p:nvPr>
            <p:ph type="body" sz="quarter" idx="13" hasCustomPrompt="1"/>
          </p:nvPr>
        </p:nvSpPr>
        <p:spPr>
          <a:xfrm>
            <a:off x="1169989" y="1077747"/>
            <a:ext cx="7002464" cy="406737"/>
          </a:xfrm>
        </p:spPr>
        <p:txBody>
          <a:bodyPr/>
          <a:lstStyle>
            <a:lvl1pPr marL="0" indent="0">
              <a:lnSpc>
                <a:spcPct val="100000"/>
              </a:lnSpc>
              <a:buNone/>
              <a:defRPr sz="2400" b="1">
                <a:solidFill>
                  <a:schemeClr val="tx2"/>
                </a:solidFill>
                <a:latin typeface="+mj-lt"/>
              </a:defRPr>
            </a:lvl1pPr>
            <a:lvl2pPr marL="134973" indent="0">
              <a:lnSpc>
                <a:spcPct val="100000"/>
              </a:lnSpc>
              <a:buNone/>
              <a:defRPr sz="2000"/>
            </a:lvl2pPr>
            <a:lvl3pPr marL="269946" indent="0">
              <a:lnSpc>
                <a:spcPct val="100000"/>
              </a:lnSpc>
              <a:buNone/>
              <a:defRPr sz="2000"/>
            </a:lvl3pPr>
            <a:lvl4pPr marL="404919" indent="0">
              <a:lnSpc>
                <a:spcPct val="100000"/>
              </a:lnSpc>
              <a:buNone/>
              <a:defRPr sz="2000"/>
            </a:lvl4pPr>
            <a:lvl5pPr marL="539892" indent="0">
              <a:lnSpc>
                <a:spcPct val="100000"/>
              </a:lnSpc>
              <a:buNone/>
              <a:defRPr sz="2000"/>
            </a:lvl5pPr>
          </a:lstStyle>
          <a:p>
            <a:pPr lvl="0"/>
            <a:r>
              <a:rPr lang="en-GB" noProof="0"/>
              <a:t>Subtitle</a:t>
            </a:r>
          </a:p>
        </p:txBody>
      </p:sp>
      <p:pic>
        <p:nvPicPr>
          <p:cNvPr id="10" name="Graphic 9">
            <a:extLst>
              <a:ext uri="{FF2B5EF4-FFF2-40B4-BE49-F238E27FC236}">
                <a16:creationId xmlns:a16="http://schemas.microsoft.com/office/drawing/2014/main" id="{A91F53B9-255D-4F42-ACC0-22A9049FB1F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208000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rgbClr val="E2F1FC"/>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AACCD1-686C-CD48-9261-60297C8ED3D7}"/>
              </a:ext>
            </a:extLst>
          </p:cNvPr>
          <p:cNvPicPr>
            <a:picLocks noChangeAspect="1"/>
          </p:cNvPicPr>
          <p:nvPr userDrawn="1"/>
        </p:nvPicPr>
        <p:blipFill>
          <a:blip r:embed="rId2"/>
          <a:stretch>
            <a:fillRect/>
          </a:stretch>
        </p:blipFill>
        <p:spPr>
          <a:xfrm>
            <a:off x="2628" y="0"/>
            <a:ext cx="9141372" cy="5143500"/>
          </a:xfrm>
          <a:prstGeom prst="rect">
            <a:avLst/>
          </a:prstGeom>
        </p:spPr>
      </p:pic>
      <p:sp>
        <p:nvSpPr>
          <p:cNvPr id="6" name="Title 5">
            <a:extLst>
              <a:ext uri="{FF2B5EF4-FFF2-40B4-BE49-F238E27FC236}">
                <a16:creationId xmlns:a16="http://schemas.microsoft.com/office/drawing/2014/main" id="{BE0B0A0E-432C-E84D-A6C3-15684529DA92}"/>
              </a:ext>
            </a:extLst>
          </p:cNvPr>
          <p:cNvSpPr>
            <a:spLocks noGrp="1"/>
          </p:cNvSpPr>
          <p:nvPr>
            <p:ph type="title" hasCustomPrompt="1"/>
          </p:nvPr>
        </p:nvSpPr>
        <p:spPr>
          <a:xfrm>
            <a:off x="1169989" y="18200"/>
            <a:ext cx="7002462" cy="818910"/>
          </a:xfrm>
        </p:spPr>
        <p:txBody>
          <a:bodyPr/>
          <a:lstStyle/>
          <a:p>
            <a:r>
              <a:rPr lang="en-GB" noProof="0"/>
              <a:t>Title one line</a:t>
            </a:r>
          </a:p>
        </p:txBody>
      </p:sp>
      <p:sp>
        <p:nvSpPr>
          <p:cNvPr id="8" name="Content Placeholder 7">
            <a:extLst>
              <a:ext uri="{FF2B5EF4-FFF2-40B4-BE49-F238E27FC236}">
                <a16:creationId xmlns:a16="http://schemas.microsoft.com/office/drawing/2014/main" id="{4F4860E1-64F3-7E48-AA60-BB896487396F}"/>
              </a:ext>
            </a:extLst>
          </p:cNvPr>
          <p:cNvSpPr>
            <a:spLocks noGrp="1"/>
          </p:cNvSpPr>
          <p:nvPr>
            <p:ph sz="quarter" idx="17" hasCustomPrompt="1"/>
          </p:nvPr>
        </p:nvSpPr>
        <p:spPr>
          <a:xfrm>
            <a:off x="1169987" y="1077746"/>
            <a:ext cx="7002463" cy="3437994"/>
          </a:xfrm>
        </p:spPr>
        <p:txBody>
          <a:bodyPr/>
          <a:lstStyle/>
          <a:p>
            <a:pPr lvl="0"/>
            <a:r>
              <a:rPr lang="en-GB" noProof="0"/>
              <a:t>Text</a:t>
            </a:r>
          </a:p>
          <a:p>
            <a:pPr lvl="1"/>
            <a:r>
              <a:rPr lang="en-GB" noProof="0"/>
              <a:t>Second level</a:t>
            </a:r>
          </a:p>
          <a:p>
            <a:pPr lvl="2"/>
            <a:r>
              <a:rPr lang="en-GB" noProof="0"/>
              <a:t>Third level</a:t>
            </a:r>
          </a:p>
          <a:p>
            <a:pPr lvl="3"/>
            <a:r>
              <a:rPr lang="en-GB" noProof="0"/>
              <a:t>Fourth level</a:t>
            </a:r>
          </a:p>
          <a:p>
            <a:pPr lvl="4"/>
            <a:r>
              <a:rPr lang="en-GB" noProof="0"/>
              <a:t>Fifth level</a:t>
            </a:r>
          </a:p>
        </p:txBody>
      </p:sp>
      <p:cxnSp>
        <p:nvCxnSpPr>
          <p:cNvPr id="10" name="Straight Connector 9">
            <a:extLst>
              <a:ext uri="{FF2B5EF4-FFF2-40B4-BE49-F238E27FC236}">
                <a16:creationId xmlns:a16="http://schemas.microsoft.com/office/drawing/2014/main" id="{9A5C7522-4134-4C45-9335-F7F32CE94A56}"/>
              </a:ext>
            </a:extLst>
          </p:cNvPr>
          <p:cNvCxnSpPr>
            <a:cxnSpLocks/>
          </p:cNvCxnSpPr>
          <p:nvPr userDrawn="1"/>
        </p:nvCxnSpPr>
        <p:spPr>
          <a:xfrm>
            <a:off x="1169988" y="899861"/>
            <a:ext cx="7974013" cy="0"/>
          </a:xfrm>
          <a:prstGeom prst="line">
            <a:avLst/>
          </a:prstGeom>
          <a:ln w="12700">
            <a:gradFill>
              <a:gsLst>
                <a:gs pos="0">
                  <a:schemeClr val="accent1">
                    <a:lumMod val="100000"/>
                  </a:schemeClr>
                </a:gs>
                <a:gs pos="90000">
                  <a:schemeClr val="accent1">
                    <a:lumMod val="100000"/>
                  </a:schemeClr>
                </a:gs>
                <a:gs pos="100000">
                  <a:schemeClr val="accent1">
                    <a:alpha val="0"/>
                    <a:lumMod val="10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6536085-4539-9342-8D37-26A7E300D0CB}"/>
              </a:ext>
            </a:extLst>
          </p:cNvPr>
          <p:cNvSpPr>
            <a:spLocks noGrp="1"/>
          </p:cNvSpPr>
          <p:nvPr>
            <p:ph type="sldNum" sz="quarter" idx="12"/>
          </p:nvPr>
        </p:nvSpPr>
        <p:spPr>
          <a:xfrm>
            <a:off x="1083926" y="4713037"/>
            <a:ext cx="1051466" cy="278202"/>
          </a:xfrm>
          <a:prstGeom prst="rect">
            <a:avLst/>
          </a:prstGeom>
        </p:spPr>
        <p:txBody>
          <a:bodyPr/>
          <a:lstStyle>
            <a:lvl1pPr algn="l">
              <a:defRPr sz="1800"/>
            </a:lvl1pPr>
          </a:lstStyle>
          <a:p>
            <a:fld id="{993221B0-C4CD-1546-9E62-A4249094014D}" type="slidenum">
              <a:rPr lang="en-GB" smtClean="0"/>
              <a:pPr/>
              <a:t>‹#›</a:t>
            </a:fld>
            <a:endParaRPr lang="en-GB"/>
          </a:p>
        </p:txBody>
      </p:sp>
      <p:pic>
        <p:nvPicPr>
          <p:cNvPr id="7" name="Graphic 6">
            <a:extLst>
              <a:ext uri="{FF2B5EF4-FFF2-40B4-BE49-F238E27FC236}">
                <a16:creationId xmlns:a16="http://schemas.microsoft.com/office/drawing/2014/main" id="{C1AD0309-D5CE-1F44-A5FD-016332CB6B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918450" y="4739979"/>
            <a:ext cx="1003678" cy="324145"/>
          </a:xfrm>
          <a:prstGeom prst="rect">
            <a:avLst/>
          </a:prstGeom>
        </p:spPr>
      </p:pic>
    </p:spTree>
    <p:extLst>
      <p:ext uri="{BB962C8B-B14F-4D97-AF65-F5344CB8AC3E}">
        <p14:creationId xmlns:p14="http://schemas.microsoft.com/office/powerpoint/2010/main" val="735104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1169989" y="71989"/>
            <a:ext cx="7002462" cy="881159"/>
          </a:xfrm>
          <a:prstGeom prst="rect">
            <a:avLst/>
          </a:prstGeom>
        </p:spPr>
        <p:txBody>
          <a:bodyPr vert="horz" lIns="0" tIns="0" rIns="0" bIns="0" rtlCol="0" anchor="b" anchorCtr="0">
            <a:noAutofit/>
          </a:bodyPr>
          <a:lstStyle/>
          <a:p>
            <a:r>
              <a:rPr lang="en-GB" noProof="0"/>
              <a:t>Title</a:t>
            </a:r>
          </a:p>
        </p:txBody>
      </p:sp>
      <p:sp>
        <p:nvSpPr>
          <p:cNvPr id="15" name="Text Placeholder 14">
            <a:extLst>
              <a:ext uri="{FF2B5EF4-FFF2-40B4-BE49-F238E27FC236}">
                <a16:creationId xmlns:a16="http://schemas.microsoft.com/office/drawing/2014/main" id="{6A012A05-E3C0-1E41-A8B0-FC31EB73192C}"/>
              </a:ext>
            </a:extLst>
          </p:cNvPr>
          <p:cNvSpPr>
            <a:spLocks noGrp="1"/>
          </p:cNvSpPr>
          <p:nvPr>
            <p:ph type="body" idx="1"/>
          </p:nvPr>
        </p:nvSpPr>
        <p:spPr>
          <a:xfrm>
            <a:off x="1170000" y="1079834"/>
            <a:ext cx="7002450" cy="3365480"/>
          </a:xfrm>
          <a:prstGeom prst="rect">
            <a:avLst/>
          </a:prstGeom>
        </p:spPr>
        <p:txBody>
          <a:bodyPr vert="horz" lIns="0" tIns="0" rIns="0" bIns="0" rtlCol="0">
            <a:noAutofit/>
          </a:bodyPr>
          <a:lstStyle/>
          <a:p>
            <a:pPr lvl="0"/>
            <a:r>
              <a:rPr lang="en-GB" noProof="0"/>
              <a:t>Text</a:t>
            </a:r>
          </a:p>
          <a:p>
            <a:pPr lvl="1"/>
            <a:r>
              <a:rPr lang="en-GB" noProof="0"/>
              <a:t>Text</a:t>
            </a:r>
          </a:p>
          <a:p>
            <a:pPr lvl="2"/>
            <a:r>
              <a:rPr lang="en-GB" noProof="0"/>
              <a:t>Text</a:t>
            </a:r>
          </a:p>
          <a:p>
            <a:pPr lvl="3"/>
            <a:r>
              <a:rPr lang="en-GB" noProof="0"/>
              <a:t>Text</a:t>
            </a:r>
          </a:p>
          <a:p>
            <a:pPr lvl="4"/>
            <a:r>
              <a:rPr lang="en-GB" noProof="0"/>
              <a:t>Text</a:t>
            </a:r>
          </a:p>
        </p:txBody>
      </p:sp>
      <p:sp>
        <p:nvSpPr>
          <p:cNvPr id="7" name="Slide Number Placeholder 8">
            <a:extLst>
              <a:ext uri="{FF2B5EF4-FFF2-40B4-BE49-F238E27FC236}">
                <a16:creationId xmlns:a16="http://schemas.microsoft.com/office/drawing/2014/main" id="{66536085-4539-9342-8D37-26A7E300D0CB}"/>
              </a:ext>
            </a:extLst>
          </p:cNvPr>
          <p:cNvSpPr>
            <a:spLocks noGrp="1"/>
          </p:cNvSpPr>
          <p:nvPr>
            <p:ph type="sldNum" sz="quarter" idx="4"/>
          </p:nvPr>
        </p:nvSpPr>
        <p:spPr>
          <a:xfrm>
            <a:off x="1169988" y="4572000"/>
            <a:ext cx="1051466" cy="419546"/>
          </a:xfrm>
          <a:prstGeom prst="rect">
            <a:avLst/>
          </a:prstGeom>
        </p:spPr>
        <p:txBody>
          <a:bodyPr/>
          <a:lstStyle>
            <a:lvl1pPr algn="l">
              <a:defRPr sz="1800" b="1">
                <a:solidFill>
                  <a:schemeClr val="bg1"/>
                </a:solidFill>
              </a:defRPr>
            </a:lvl1pPr>
          </a:lstStyle>
          <a:p>
            <a:fld id="{993221B0-C4CD-1546-9E62-A4249094014D}" type="slidenum">
              <a:rPr lang="en-GB" smtClean="0"/>
              <a:pPr/>
              <a:t>‹#›</a:t>
            </a:fld>
            <a:endParaRPr lang="en-GB"/>
          </a:p>
        </p:txBody>
      </p:sp>
    </p:spTree>
    <p:extLst>
      <p:ext uri="{BB962C8B-B14F-4D97-AF65-F5344CB8AC3E}">
        <p14:creationId xmlns:p14="http://schemas.microsoft.com/office/powerpoint/2010/main" val="3198812650"/>
      </p:ext>
    </p:extLst>
  </p:cSld>
  <p:clrMap bg1="lt1" tx1="dk1" bg2="lt2" tx2="dk2" accent1="accent1" accent2="accent2" accent3="accent3" accent4="accent4" accent5="accent5" accent6="accent6" hlink="hlink" folHlink="folHlink"/>
  <p:sldLayoutIdLst>
    <p:sldLayoutId id="2147483661" r:id="rId1"/>
    <p:sldLayoutId id="2147483682" r:id="rId2"/>
    <p:sldLayoutId id="2147483679" r:id="rId3"/>
    <p:sldLayoutId id="2147483680" r:id="rId4"/>
    <p:sldLayoutId id="2147483681" r:id="rId5"/>
    <p:sldLayoutId id="2147483671" r:id="rId6"/>
    <p:sldLayoutId id="2147483672" r:id="rId7"/>
    <p:sldLayoutId id="2147483670" r:id="rId8"/>
    <p:sldLayoutId id="2147483673" r:id="rId9"/>
    <p:sldLayoutId id="2147483674" r:id="rId10"/>
    <p:sldLayoutId id="2147483675" r:id="rId11"/>
    <p:sldLayoutId id="2147483676" r:id="rId12"/>
    <p:sldLayoutId id="2147483677"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8" r:id="rId22"/>
    <p:sldLayoutId id="2147483683" r:id="rId23"/>
  </p:sldLayoutIdLst>
  <p:hf hdr="0"/>
  <p:txStyles>
    <p:titleStyle>
      <a:lvl1pPr marL="0" indent="0" algn="l" defTabSz="685663" rtl="0" eaLnBrk="1" latinLnBrk="0" hangingPunct="1">
        <a:lnSpc>
          <a:spcPct val="100000"/>
        </a:lnSpc>
        <a:spcBef>
          <a:spcPct val="0"/>
        </a:spcBef>
        <a:buNone/>
        <a:tabLst/>
        <a:defRPr sz="3800" b="1" i="0" kern="1200">
          <a:solidFill>
            <a:schemeClr val="tx2"/>
          </a:solidFill>
          <a:latin typeface="+mj-lt"/>
          <a:ea typeface="Open Sans Semibold" panose="020B0306030504020204" pitchFamily="34" charset="0"/>
          <a:cs typeface="Open Sans Semibold" panose="020B0306030504020204" pitchFamily="34" charset="0"/>
        </a:defRPr>
      </a:lvl1pPr>
    </p:titleStyle>
    <p:body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1"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4"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9"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1"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 userDrawn="1">
          <p15:clr>
            <a:srgbClr val="F26B43"/>
          </p15:clr>
        </p15:guide>
        <p15:guide id="2" orient="horz" pos="679" userDrawn="1">
          <p15:clr>
            <a:srgbClr val="F26B43"/>
          </p15:clr>
        </p15:guide>
        <p15:guide id="3" orient="horz" pos="2845" userDrawn="1">
          <p15:clr>
            <a:srgbClr val="F26B43"/>
          </p15:clr>
        </p15:guide>
        <p15:guide id="4" pos="4604" userDrawn="1">
          <p15:clr>
            <a:srgbClr val="F26B43"/>
          </p15:clr>
        </p15:guide>
        <p15:guide id="5" pos="5148" userDrawn="1">
          <p15:clr>
            <a:srgbClr val="F26B43"/>
          </p15:clr>
        </p15:guide>
        <p15:guide id="7" pos="2993" userDrawn="1">
          <p15:clr>
            <a:srgbClr val="F26B43"/>
          </p15:clr>
        </p15:guide>
        <p15:guide id="8"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eur-lex.europa.eu/eli/reg/2016/679/oj" TargetMode="External"/><Relationship Id="rId2" Type="http://schemas.openxmlformats.org/officeDocument/2006/relationships/hyperlink" Target="https://www.mhc.ie/hubs/the-eu-artificial-intelligence-act/eu-ai-act-risk-categories" TargetMode="External"/><Relationship Id="rId1" Type="http://schemas.openxmlformats.org/officeDocument/2006/relationships/slideLayout" Target="../slideLayouts/slideLayout7.xml"/><Relationship Id="rId6" Type="http://schemas.openxmlformats.org/officeDocument/2006/relationships/hyperlink" Target="https://play.google.com/store/apps/details?id=com.themobilecompany.Onderweg&amp;hl=nl&amp;pli=1" TargetMode="External"/><Relationship Id="rId5" Type="http://schemas.openxmlformats.org/officeDocument/2006/relationships/hyperlink" Target="https://swov.nl/en/fact/road-deaths-9-how-has-number-road-deaths-netherlands-developed-1950" TargetMode="External"/><Relationship Id="rId4" Type="http://schemas.openxmlformats.org/officeDocument/2006/relationships/hyperlink" Target="https://digital-strategy.ec.europa.eu/en/policies/regulatory-framework-a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13EF-8E5B-D04D-8D8D-28C7CBD270F5}"/>
              </a:ext>
            </a:extLst>
          </p:cNvPr>
          <p:cNvSpPr>
            <a:spLocks noGrp="1"/>
          </p:cNvSpPr>
          <p:nvPr>
            <p:ph type="ctrTitle"/>
          </p:nvPr>
        </p:nvSpPr>
        <p:spPr/>
        <p:txBody>
          <a:bodyPr/>
          <a:lstStyle/>
          <a:p>
            <a:pPr algn="ctr"/>
            <a:r>
              <a:rPr lang="nl-NL" sz="3600" b="1">
                <a:latin typeface="Open Sans"/>
                <a:ea typeface="Open Sans"/>
                <a:cs typeface="Open Sans"/>
              </a:rPr>
              <a:t>Safer </a:t>
            </a:r>
            <a:r>
              <a:rPr lang="nl-NL" sz="3600" b="1" err="1">
                <a:latin typeface="Open Sans"/>
                <a:ea typeface="Open Sans"/>
                <a:cs typeface="Open Sans"/>
              </a:rPr>
              <a:t>Roads</a:t>
            </a:r>
            <a:r>
              <a:rPr lang="nl-NL" sz="3600" b="1">
                <a:latin typeface="Open Sans"/>
                <a:ea typeface="Open Sans"/>
                <a:cs typeface="Open Sans"/>
              </a:rPr>
              <a:t> in Breda</a:t>
            </a:r>
            <a:endParaRPr lang="nl-NL" sz="3600" b="1"/>
          </a:p>
        </p:txBody>
      </p:sp>
      <p:sp>
        <p:nvSpPr>
          <p:cNvPr id="3" name="Subtitle 2">
            <a:extLst>
              <a:ext uri="{FF2B5EF4-FFF2-40B4-BE49-F238E27FC236}">
                <a16:creationId xmlns:a16="http://schemas.microsoft.com/office/drawing/2014/main" id="{02D8804E-71BC-3A47-A31A-59A299F81B8C}"/>
              </a:ext>
            </a:extLst>
          </p:cNvPr>
          <p:cNvSpPr>
            <a:spLocks noGrp="1"/>
          </p:cNvSpPr>
          <p:nvPr>
            <p:ph type="subTitle" idx="1"/>
          </p:nvPr>
        </p:nvSpPr>
        <p:spPr>
          <a:xfrm>
            <a:off x="872999" y="1724540"/>
            <a:ext cx="7089901" cy="300554"/>
          </a:xfrm>
        </p:spPr>
        <p:txBody>
          <a:bodyPr/>
          <a:lstStyle/>
          <a:p>
            <a:pPr algn="ctr"/>
            <a:r>
              <a:rPr lang="en-US"/>
              <a:t>Team No.6</a:t>
            </a:r>
          </a:p>
        </p:txBody>
      </p:sp>
      <p:sp>
        <p:nvSpPr>
          <p:cNvPr id="7" name="TextBox 6">
            <a:extLst>
              <a:ext uri="{FF2B5EF4-FFF2-40B4-BE49-F238E27FC236}">
                <a16:creationId xmlns:a16="http://schemas.microsoft.com/office/drawing/2014/main" id="{0599E99B-F4AA-AD4D-9B87-2D21105F3822}"/>
              </a:ext>
            </a:extLst>
          </p:cNvPr>
          <p:cNvSpPr txBox="1"/>
          <p:nvPr/>
        </p:nvSpPr>
        <p:spPr>
          <a:xfrm>
            <a:off x="2418080" y="3078480"/>
            <a:ext cx="0" cy="0"/>
          </a:xfrm>
          <a:prstGeom prst="rect">
            <a:avLst/>
          </a:prstGeom>
        </p:spPr>
        <p:txBody>
          <a:bodyPr vert="horz" wrap="none" lIns="0" tIns="0" rIns="0" bIns="0" rtlCol="0">
            <a:noAutofit/>
          </a:bodyPr>
          <a:lstStyle/>
          <a:p>
            <a:pPr algn="l"/>
            <a:endParaRPr lang="en-US"/>
          </a:p>
        </p:txBody>
      </p:sp>
      <p:sp>
        <p:nvSpPr>
          <p:cNvPr id="8" name="TextBox 7">
            <a:extLst>
              <a:ext uri="{FF2B5EF4-FFF2-40B4-BE49-F238E27FC236}">
                <a16:creationId xmlns:a16="http://schemas.microsoft.com/office/drawing/2014/main" id="{4C8F92F8-5CAA-FE41-A0D0-E6DC816F1FE8}"/>
              </a:ext>
            </a:extLst>
          </p:cNvPr>
          <p:cNvSpPr txBox="1"/>
          <p:nvPr/>
        </p:nvSpPr>
        <p:spPr>
          <a:xfrm>
            <a:off x="1412240" y="3200400"/>
            <a:ext cx="0" cy="0"/>
          </a:xfrm>
          <a:prstGeom prst="rect">
            <a:avLst/>
          </a:prstGeom>
        </p:spPr>
        <p:txBody>
          <a:bodyPr vert="horz" wrap="none" lIns="0" tIns="0" rIns="0" bIns="0" rtlCol="0">
            <a:noAutofit/>
          </a:bodyPr>
          <a:lstStyle/>
          <a:p>
            <a:pPr algn="l"/>
            <a:endParaRPr lang="en-US"/>
          </a:p>
        </p:txBody>
      </p:sp>
      <p:sp>
        <p:nvSpPr>
          <p:cNvPr id="15" name="Subtitle 2">
            <a:extLst>
              <a:ext uri="{FF2B5EF4-FFF2-40B4-BE49-F238E27FC236}">
                <a16:creationId xmlns:a16="http://schemas.microsoft.com/office/drawing/2014/main" id="{7B08E454-BAA9-1696-D0E2-98E5090CCBF7}"/>
              </a:ext>
            </a:extLst>
          </p:cNvPr>
          <p:cNvSpPr txBox="1">
            <a:spLocks/>
          </p:cNvSpPr>
          <p:nvPr/>
        </p:nvSpPr>
        <p:spPr>
          <a:xfrm>
            <a:off x="1279300" y="2032221"/>
            <a:ext cx="6277299" cy="296090"/>
          </a:xfrm>
          <a:prstGeom prst="rect">
            <a:avLst/>
          </a:prstGeom>
        </p:spPr>
        <p:txBody>
          <a:bodyPr vert="horz" lIns="0" tIns="0" rIns="0" bIns="0" rtlCol="0" anchor="t">
            <a:noAutofit/>
          </a:bodyPr>
          <a:lstStyle>
            <a:lvl1pPr marL="0" indent="0" algn="l" defTabSz="685663" rtl="0" eaLnBrk="1" latinLnBrk="0" hangingPunct="1">
              <a:lnSpc>
                <a:spcPct val="100000"/>
              </a:lnSpc>
              <a:spcBef>
                <a:spcPts val="0"/>
              </a:spcBef>
              <a:buClr>
                <a:schemeClr val="accent1"/>
              </a:buClr>
              <a:buFont typeface="Arial" panose="020B0604020202020204" pitchFamily="34" charset="0"/>
              <a:buNone/>
              <a:defRPr sz="18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831" indent="0" algn="ctr" defTabSz="685663" rtl="0" eaLnBrk="1" latinLnBrk="0" hangingPunct="1">
              <a:lnSpc>
                <a:spcPct val="120000"/>
              </a:lnSpc>
              <a:spcBef>
                <a:spcPts val="0"/>
              </a:spcBef>
              <a:buFont typeface="System Font Regular"/>
              <a:buNone/>
              <a:defRPr sz="1500" b="0" i="0" kern="1200">
                <a:solidFill>
                  <a:schemeClr val="tx1"/>
                </a:solidFill>
                <a:latin typeface="+mn-lt"/>
                <a:ea typeface="Open Sans Light" panose="020B0306030504020204" pitchFamily="34" charset="0"/>
                <a:cs typeface="Open Sans Light" panose="020B0306030504020204" pitchFamily="34" charset="0"/>
              </a:defRPr>
            </a:lvl2pPr>
            <a:lvl3pPr marL="685663" indent="0" algn="ctr" defTabSz="685663" rtl="0" eaLnBrk="1" latinLnBrk="0" hangingPunct="1">
              <a:lnSpc>
                <a:spcPct val="120000"/>
              </a:lnSpc>
              <a:spcBef>
                <a:spcPts val="0"/>
              </a:spcBef>
              <a:buClr>
                <a:schemeClr val="accent1"/>
              </a:buClr>
              <a:buFont typeface="Arial" panose="020B0604020202020204" pitchFamily="34" charset="0"/>
              <a:buNone/>
              <a:defRPr sz="1350" b="0" i="0" kern="1200">
                <a:solidFill>
                  <a:schemeClr val="tx1"/>
                </a:solidFill>
                <a:latin typeface="+mn-lt"/>
                <a:ea typeface="Open Sans Light" panose="020B0306030504020204" pitchFamily="34" charset="0"/>
                <a:cs typeface="Open Sans Light" panose="020B0306030504020204" pitchFamily="34" charset="0"/>
              </a:defRPr>
            </a:lvl3pPr>
            <a:lvl4pPr marL="1028494" indent="0" algn="ctr" defTabSz="685663" rtl="0" eaLnBrk="1" latinLnBrk="0" hangingPunct="1">
              <a:lnSpc>
                <a:spcPct val="120000"/>
              </a:lnSpc>
              <a:spcBef>
                <a:spcPts val="0"/>
              </a:spcBef>
              <a:buFont typeface="System Font Regular"/>
              <a:buNone/>
              <a:defRPr sz="1200" b="0" i="0" kern="1200">
                <a:solidFill>
                  <a:schemeClr val="tx1"/>
                </a:solidFill>
                <a:latin typeface="+mn-lt"/>
                <a:ea typeface="Open Sans Light" panose="020B0306030504020204" pitchFamily="34" charset="0"/>
                <a:cs typeface="Open Sans Light" panose="020B0306030504020204" pitchFamily="34" charset="0"/>
              </a:defRPr>
            </a:lvl4pPr>
            <a:lvl5pPr marL="1371326" indent="0" algn="ctr" defTabSz="685663" rtl="0" eaLnBrk="1" latinLnBrk="0" hangingPunct="1">
              <a:lnSpc>
                <a:spcPct val="120000"/>
              </a:lnSpc>
              <a:spcBef>
                <a:spcPts val="0"/>
              </a:spcBef>
              <a:buClr>
                <a:schemeClr val="accent1"/>
              </a:buClr>
              <a:buFont typeface="Arial" panose="020B0604020202020204" pitchFamily="34" charset="0"/>
              <a:buNone/>
              <a:defRPr sz="1200" b="0" i="0" kern="1200">
                <a:solidFill>
                  <a:schemeClr val="tx1"/>
                </a:solidFill>
                <a:latin typeface="+mn-lt"/>
                <a:ea typeface="Open Sans Light" panose="020B0306030504020204" pitchFamily="34" charset="0"/>
                <a:cs typeface="Open Sans Light" panose="020B0306030504020204" pitchFamily="34" charset="0"/>
              </a:defRPr>
            </a:lvl5pPr>
            <a:lvl6pPr marL="1714157" indent="0" algn="ctr" defTabSz="68566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6989" indent="0" algn="ctr" defTabSz="68566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399820" indent="0" algn="ctr" defTabSz="68566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2651" indent="0" algn="ctr" defTabSz="68566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ctr"/>
            <a:r>
              <a:rPr lang="en-US">
                <a:latin typeface="Open Sans"/>
                <a:ea typeface="Open Sans"/>
                <a:cs typeface="Open Sans"/>
              </a:rPr>
              <a:t>By Lars </a:t>
            </a:r>
            <a:r>
              <a:rPr lang="en-US" err="1">
                <a:latin typeface="Open Sans"/>
                <a:ea typeface="Open Sans"/>
                <a:cs typeface="Open Sans"/>
              </a:rPr>
              <a:t>Kerkhofs</a:t>
            </a:r>
            <a:r>
              <a:rPr lang="en-US">
                <a:latin typeface="Open Sans"/>
                <a:ea typeface="Open Sans"/>
                <a:cs typeface="Open Sans"/>
              </a:rPr>
              <a:t>, Natalia Mikes, Artjom </a:t>
            </a:r>
            <a:r>
              <a:rPr lang="en-US" err="1">
                <a:latin typeface="Open Sans"/>
                <a:ea typeface="Open Sans"/>
                <a:cs typeface="Open Sans"/>
              </a:rPr>
              <a:t>Musaelans</a:t>
            </a:r>
            <a:r>
              <a:rPr lang="en-US">
                <a:latin typeface="Open Sans"/>
                <a:ea typeface="Open Sans"/>
                <a:cs typeface="Open Sans"/>
              </a:rPr>
              <a:t>, Dominik Ptaszek, Luka Wieme</a:t>
            </a:r>
            <a:endParaRPr lang="en-US" sz="1800"/>
          </a:p>
          <a:p>
            <a:pPr algn="ctr"/>
            <a:endParaRPr lang="en-US"/>
          </a:p>
        </p:txBody>
      </p:sp>
      <p:sp>
        <p:nvSpPr>
          <p:cNvPr id="16" name="TextBox 15">
            <a:extLst>
              <a:ext uri="{FF2B5EF4-FFF2-40B4-BE49-F238E27FC236}">
                <a16:creationId xmlns:a16="http://schemas.microsoft.com/office/drawing/2014/main" id="{A4197CED-0EFF-24B5-149F-7A91BD4DEFAE}"/>
              </a:ext>
            </a:extLst>
          </p:cNvPr>
          <p:cNvSpPr txBox="1"/>
          <p:nvPr/>
        </p:nvSpPr>
        <p:spPr>
          <a:xfrm>
            <a:off x="4921857" y="2321781"/>
            <a:ext cx="0" cy="0"/>
          </a:xfrm>
          <a:prstGeom prst="rect">
            <a:avLst/>
          </a:prstGeom>
        </p:spPr>
        <p:txBody>
          <a:bodyPr vert="horz" wrap="none" lIns="0" tIns="0" rIns="0" bIns="0" rtlCol="0">
            <a:noAutofit/>
          </a:bodyPr>
          <a:lstStyle/>
          <a:p>
            <a:pPr algn="l"/>
            <a:endParaRPr lang="en-NL"/>
          </a:p>
        </p:txBody>
      </p:sp>
    </p:spTree>
    <p:extLst>
      <p:ext uri="{BB962C8B-B14F-4D97-AF65-F5344CB8AC3E}">
        <p14:creationId xmlns:p14="http://schemas.microsoft.com/office/powerpoint/2010/main" val="168701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E2C3-3D28-FBE5-DAF9-306367442C80}"/>
              </a:ext>
            </a:extLst>
          </p:cNvPr>
          <p:cNvSpPr>
            <a:spLocks noGrp="1"/>
          </p:cNvSpPr>
          <p:nvPr>
            <p:ph type="title"/>
          </p:nvPr>
        </p:nvSpPr>
        <p:spPr/>
        <p:txBody>
          <a:bodyPr/>
          <a:lstStyle/>
          <a:p>
            <a:r>
              <a:rPr lang="en-NL" sz="3200"/>
              <a:t>References</a:t>
            </a:r>
          </a:p>
        </p:txBody>
      </p:sp>
      <p:sp>
        <p:nvSpPr>
          <p:cNvPr id="3" name="Text Placeholder 2">
            <a:extLst>
              <a:ext uri="{FF2B5EF4-FFF2-40B4-BE49-F238E27FC236}">
                <a16:creationId xmlns:a16="http://schemas.microsoft.com/office/drawing/2014/main" id="{8F0D1D1B-1A80-C551-964F-30CA53F8B05E}"/>
              </a:ext>
            </a:extLst>
          </p:cNvPr>
          <p:cNvSpPr>
            <a:spLocks noGrp="1"/>
          </p:cNvSpPr>
          <p:nvPr>
            <p:ph type="body" sz="quarter" idx="14"/>
          </p:nvPr>
        </p:nvSpPr>
        <p:spPr/>
        <p:txBody>
          <a:bodyPr vert="horz" lIns="0" tIns="0" rIns="0" bIns="0" rtlCol="0" anchor="t">
            <a:noAutofit/>
          </a:bodyPr>
          <a:lstStyle/>
          <a:p>
            <a:pPr marL="134620" indent="-134620"/>
            <a:r>
              <a:rPr lang="en-GB" sz="900" b="1" dirty="0">
                <a:ea typeface="Open Sans Light"/>
                <a:cs typeface="Open Sans Light"/>
              </a:rPr>
              <a:t>anwb.nl</a:t>
            </a:r>
            <a:endParaRPr lang="en-US" sz="900" dirty="0"/>
          </a:p>
          <a:p>
            <a:pPr marL="134620" indent="-134620"/>
            <a:r>
              <a:rPr lang="en-GB" sz="900" b="1" dirty="0">
                <a:ea typeface="Open Sans Light"/>
                <a:cs typeface="Open Sans Light"/>
              </a:rPr>
              <a:t>McElligott, B. (n.d.). Risk Categories EU AI Act. mhc.ie. </a:t>
            </a:r>
            <a:r>
              <a:rPr lang="en-GB" sz="900" b="1" dirty="0">
                <a:ea typeface="Open Sans Light"/>
                <a:cs typeface="Open Sans Light"/>
                <a:hlinkClick r:id="rId2"/>
              </a:rPr>
              <a:t>https://www.mhc.ie/hubs/the-eu-artificial-intelligence-act/eu-ai-act-risk-categories</a:t>
            </a:r>
            <a:endParaRPr lang="en-GB" sz="900" b="1" dirty="0">
              <a:hlinkClick r:id="" action="ppaction://noaction"/>
            </a:endParaRPr>
          </a:p>
          <a:p>
            <a:pPr marL="134620" indent="-134620"/>
            <a:r>
              <a:rPr lang="en-GB" sz="900" b="1" dirty="0">
                <a:ea typeface="Open Sans Light"/>
                <a:cs typeface="Open Sans Light"/>
              </a:rPr>
              <a:t>European Parliament. (2016). Regulation (EU) 2016/679 of the European Parliament and of the Council of 27 April 2016 on the protection of natural persons with regard to the processing of personal data and on the free movement of such data (General Data Protection Regulation). </a:t>
            </a:r>
            <a:r>
              <a:rPr lang="en-GB" sz="900" b="1" dirty="0">
                <a:ea typeface="Open Sans Light"/>
                <a:cs typeface="Open Sans Light"/>
                <a:hlinkClick r:id="rId3"/>
              </a:rPr>
              <a:t>https://eur-lex.europa.eu/eli/reg/2016/679/oj</a:t>
            </a:r>
            <a:endParaRPr lang="en-NL" sz="900" b="1" dirty="0"/>
          </a:p>
          <a:p>
            <a:pPr marL="134620" indent="-134620"/>
            <a:r>
              <a:rPr lang="en-US" sz="900" b="1" dirty="0">
                <a:ea typeface="Open Sans Light"/>
                <a:cs typeface="Open Sans Light"/>
              </a:rPr>
              <a:t>European Parliament. (2021). Regulation on Artificial Intelligence – The first-ever legal framework on AI. </a:t>
            </a:r>
            <a:r>
              <a:rPr lang="en-US" sz="900" b="1" dirty="0">
                <a:ea typeface="Open Sans Light"/>
                <a:cs typeface="Open Sans Light"/>
                <a:hlinkClick r:id="rId4"/>
              </a:rPr>
              <a:t>https://digital-strategy.ec.europa.eu/en/policies/regulatory-framework-ai</a:t>
            </a:r>
            <a:endParaRPr lang="en-US" sz="900" b="1" dirty="0">
              <a:ea typeface="Open Sans Light"/>
              <a:cs typeface="Open Sans Light"/>
            </a:endParaRPr>
          </a:p>
          <a:p>
            <a:pPr marL="134620" indent="-134620"/>
            <a:r>
              <a:rPr lang="en-US" sz="900" b="1" dirty="0">
                <a:latin typeface="Open Sans Light"/>
                <a:ea typeface="Open Sans Light"/>
                <a:cs typeface="Open Sans Light"/>
              </a:rPr>
              <a:t>Road deaths - 9. How has the number of road deaths in the Netherlands developed since 1950? (n.d.). </a:t>
            </a:r>
            <a:r>
              <a:rPr lang="en-US" sz="900" b="1" dirty="0">
                <a:latin typeface="Open Sans Light"/>
                <a:ea typeface="Open Sans Light"/>
                <a:cs typeface="Open Sans Light"/>
                <a:hlinkClick r:id="rId5"/>
              </a:rPr>
              <a:t>https://swov.nl/en/fact/road-deaths-9-how-has-number-road-deaths-netherlands-developed-1950</a:t>
            </a:r>
            <a:endParaRPr lang="en-US" sz="900" b="1" dirty="0">
              <a:latin typeface="Open Sans Light"/>
              <a:ea typeface="Open Sans Light"/>
              <a:cs typeface="Open Sans Light"/>
            </a:endParaRPr>
          </a:p>
          <a:p>
            <a:pPr marL="134620" indent="-134620"/>
            <a:r>
              <a:rPr lang="en-US" sz="900" b="1" i="1" dirty="0">
                <a:solidFill>
                  <a:srgbClr val="05103E"/>
                </a:solidFill>
                <a:latin typeface="Open Sans Light"/>
                <a:ea typeface="Open Sans Light"/>
                <a:cs typeface="Times New Roman"/>
              </a:rPr>
              <a:t>ANWB </a:t>
            </a:r>
            <a:r>
              <a:rPr lang="en-US" sz="900" b="1" i="1" err="1">
                <a:solidFill>
                  <a:srgbClr val="05103E"/>
                </a:solidFill>
                <a:latin typeface="Open Sans Light"/>
                <a:ea typeface="Open Sans Light"/>
                <a:cs typeface="Times New Roman"/>
              </a:rPr>
              <a:t>Onderweg</a:t>
            </a:r>
            <a:r>
              <a:rPr lang="en-US" sz="900" b="1" i="1" dirty="0">
                <a:solidFill>
                  <a:srgbClr val="05103E"/>
                </a:solidFill>
                <a:latin typeface="Open Sans Light"/>
                <a:ea typeface="Open Sans Light"/>
                <a:cs typeface="Times New Roman"/>
              </a:rPr>
              <a:t> &amp; </a:t>
            </a:r>
            <a:r>
              <a:rPr lang="en-US" sz="900" b="1" i="1" err="1">
                <a:solidFill>
                  <a:srgbClr val="05103E"/>
                </a:solidFill>
                <a:latin typeface="Open Sans Light"/>
                <a:ea typeface="Open Sans Light"/>
                <a:cs typeface="Times New Roman"/>
              </a:rPr>
              <a:t>Wegenwacht</a:t>
            </a:r>
            <a:r>
              <a:rPr lang="en-US" sz="900" b="1" i="1" dirty="0">
                <a:solidFill>
                  <a:srgbClr val="05103E"/>
                </a:solidFill>
                <a:latin typeface="Open Sans Light"/>
                <a:ea typeface="Open Sans Light"/>
                <a:cs typeface="Times New Roman"/>
              </a:rPr>
              <a:t> - Apps op Google Play</a:t>
            </a:r>
            <a:r>
              <a:rPr lang="en-US" sz="900" b="1" dirty="0">
                <a:solidFill>
                  <a:srgbClr val="05103E"/>
                </a:solidFill>
                <a:latin typeface="Open Sans Light"/>
                <a:ea typeface="Open Sans Light"/>
                <a:cs typeface="Times New Roman"/>
              </a:rPr>
              <a:t>. (n.d.). </a:t>
            </a:r>
            <a:r>
              <a:rPr lang="en-US" sz="900" b="1" dirty="0">
                <a:solidFill>
                  <a:srgbClr val="05103E"/>
                </a:solidFill>
                <a:latin typeface="Open Sans Light"/>
                <a:ea typeface="Open Sans Light"/>
                <a:cs typeface="Times New Roman"/>
                <a:hlinkClick r:id="rId6"/>
              </a:rPr>
              <a:t>https://play.google.com/store/apps/details?id=com.themobilecompany.Onderweg&amp;hl=nl&amp;pli=1</a:t>
            </a:r>
            <a:endParaRPr lang="en-US" sz="900" b="1" dirty="0">
              <a:latin typeface="Open Sans Light"/>
              <a:ea typeface="Open Sans Light"/>
              <a:cs typeface="Open Sans Light"/>
            </a:endParaRPr>
          </a:p>
          <a:p>
            <a:pPr marL="134620" indent="-134620"/>
            <a:endParaRPr lang="en-US" sz="900">
              <a:solidFill>
                <a:srgbClr val="05103E"/>
              </a:solidFill>
              <a:latin typeface="Open Sans Light"/>
              <a:ea typeface="Open Sans Light"/>
              <a:cs typeface="Times New Roman"/>
            </a:endParaRPr>
          </a:p>
          <a:p>
            <a:pPr marL="134620" indent="-134620"/>
            <a:endParaRPr lang="en-US" sz="900">
              <a:latin typeface="Open Sans Light"/>
              <a:ea typeface="Open Sans Light"/>
              <a:cs typeface="Open Sans Light"/>
            </a:endParaRPr>
          </a:p>
        </p:txBody>
      </p:sp>
      <p:sp>
        <p:nvSpPr>
          <p:cNvPr id="4" name="Slide Number Placeholder 3">
            <a:extLst>
              <a:ext uri="{FF2B5EF4-FFF2-40B4-BE49-F238E27FC236}">
                <a16:creationId xmlns:a16="http://schemas.microsoft.com/office/drawing/2014/main" id="{90025AD0-A619-A8EE-9B24-2D4CAFC7921E}"/>
              </a:ext>
            </a:extLst>
          </p:cNvPr>
          <p:cNvSpPr>
            <a:spLocks noGrp="1"/>
          </p:cNvSpPr>
          <p:nvPr>
            <p:ph type="sldNum" sz="quarter" idx="12"/>
          </p:nvPr>
        </p:nvSpPr>
        <p:spPr/>
        <p:txBody>
          <a:bodyPr/>
          <a:lstStyle/>
          <a:p>
            <a:fld id="{993221B0-C4CD-1546-9E62-A4249094014D}" type="slidenum">
              <a:rPr lang="en-GB" smtClean="0"/>
              <a:pPr/>
              <a:t>10</a:t>
            </a:fld>
            <a:endParaRPr lang="en-GB"/>
          </a:p>
        </p:txBody>
      </p:sp>
    </p:spTree>
    <p:extLst>
      <p:ext uri="{BB962C8B-B14F-4D97-AF65-F5344CB8AC3E}">
        <p14:creationId xmlns:p14="http://schemas.microsoft.com/office/powerpoint/2010/main" val="2288153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A8DD-909E-6B48-85E9-7CFE5A74EE1D}"/>
              </a:ext>
            </a:extLst>
          </p:cNvPr>
          <p:cNvSpPr>
            <a:spLocks noGrp="1"/>
          </p:cNvSpPr>
          <p:nvPr>
            <p:ph type="title"/>
          </p:nvPr>
        </p:nvSpPr>
        <p:spPr>
          <a:xfrm>
            <a:off x="1136734" y="-44590"/>
            <a:ext cx="7426757" cy="839321"/>
          </a:xfrm>
        </p:spPr>
        <p:txBody>
          <a:bodyPr/>
          <a:lstStyle/>
          <a:p>
            <a:r>
              <a:rPr lang="nl-NL" sz="2800" err="1">
                <a:solidFill>
                  <a:schemeClr val="tx2"/>
                </a:solidFill>
                <a:ea typeface="+mj-lt"/>
                <a:cs typeface="+mj-lt"/>
              </a:rPr>
              <a:t>Thank</a:t>
            </a:r>
            <a:r>
              <a:rPr lang="nl-NL" sz="2800">
                <a:solidFill>
                  <a:schemeClr val="tx2"/>
                </a:solidFill>
                <a:ea typeface="+mj-lt"/>
                <a:cs typeface="+mj-lt"/>
              </a:rPr>
              <a:t> </a:t>
            </a:r>
            <a:r>
              <a:rPr lang="nl-NL" sz="2800" err="1">
                <a:solidFill>
                  <a:schemeClr val="tx2"/>
                </a:solidFill>
                <a:ea typeface="+mj-lt"/>
                <a:cs typeface="+mj-lt"/>
              </a:rPr>
              <a:t>you</a:t>
            </a:r>
            <a:r>
              <a:rPr lang="nl-NL" sz="2800">
                <a:solidFill>
                  <a:schemeClr val="tx2"/>
                </a:solidFill>
                <a:ea typeface="+mj-lt"/>
                <a:cs typeface="+mj-lt"/>
              </a:rPr>
              <a:t> </a:t>
            </a:r>
            <a:r>
              <a:rPr lang="nl-NL" sz="2800" err="1">
                <a:solidFill>
                  <a:schemeClr val="tx2"/>
                </a:solidFill>
                <a:ea typeface="+mj-lt"/>
                <a:cs typeface="+mj-lt"/>
              </a:rPr>
              <a:t>for</a:t>
            </a:r>
            <a:r>
              <a:rPr lang="nl-NL" sz="2800">
                <a:solidFill>
                  <a:schemeClr val="tx2"/>
                </a:solidFill>
                <a:ea typeface="+mj-lt"/>
                <a:cs typeface="+mj-lt"/>
              </a:rPr>
              <a:t> </a:t>
            </a:r>
            <a:r>
              <a:rPr lang="nl-NL" sz="2800" err="1">
                <a:solidFill>
                  <a:schemeClr val="tx2"/>
                </a:solidFill>
                <a:ea typeface="+mj-lt"/>
                <a:cs typeface="+mj-lt"/>
              </a:rPr>
              <a:t>your</a:t>
            </a:r>
            <a:r>
              <a:rPr lang="nl-NL" sz="2800">
                <a:solidFill>
                  <a:schemeClr val="tx2"/>
                </a:solidFill>
                <a:ea typeface="+mj-lt"/>
                <a:cs typeface="+mj-lt"/>
              </a:rPr>
              <a:t> attention!</a:t>
            </a:r>
            <a:endParaRPr lang="en-US" sz="2800"/>
          </a:p>
        </p:txBody>
      </p:sp>
      <p:sp>
        <p:nvSpPr>
          <p:cNvPr id="6" name="Rectangle 5">
            <a:extLst>
              <a:ext uri="{FF2B5EF4-FFF2-40B4-BE49-F238E27FC236}">
                <a16:creationId xmlns:a16="http://schemas.microsoft.com/office/drawing/2014/main" id="{6CBBA42C-1EB6-45DD-8B90-C33145B9F76F}"/>
              </a:ext>
            </a:extLst>
          </p:cNvPr>
          <p:cNvSpPr/>
          <p:nvPr/>
        </p:nvSpPr>
        <p:spPr>
          <a:xfrm>
            <a:off x="1029810" y="4740676"/>
            <a:ext cx="683580" cy="337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Open Sans Light"/>
              <a:ea typeface="+mn-ea"/>
              <a:cs typeface="+mn-cs"/>
            </a:endParaRPr>
          </a:p>
        </p:txBody>
      </p:sp>
      <p:pic>
        <p:nvPicPr>
          <p:cNvPr id="8" name="Picture 7">
            <a:extLst>
              <a:ext uri="{FF2B5EF4-FFF2-40B4-BE49-F238E27FC236}">
                <a16:creationId xmlns:a16="http://schemas.microsoft.com/office/drawing/2014/main" id="{ADBB696F-FEDD-465C-9AD7-638AB0E1B024}"/>
              </a:ext>
            </a:extLst>
          </p:cNvPr>
          <p:cNvPicPr>
            <a:picLocks noChangeAspect="1"/>
          </p:cNvPicPr>
          <p:nvPr/>
        </p:nvPicPr>
        <p:blipFill rotWithShape="1">
          <a:blip r:embed="rId2"/>
          <a:srcRect t="16495" b="6942"/>
          <a:stretch/>
        </p:blipFill>
        <p:spPr>
          <a:xfrm>
            <a:off x="0" y="2189649"/>
            <a:ext cx="9144000" cy="2974021"/>
          </a:xfrm>
          <a:prstGeom prst="rect">
            <a:avLst/>
          </a:prstGeom>
        </p:spPr>
      </p:pic>
      <p:pic>
        <p:nvPicPr>
          <p:cNvPr id="12" name="Picture 11">
            <a:extLst>
              <a:ext uri="{FF2B5EF4-FFF2-40B4-BE49-F238E27FC236}">
                <a16:creationId xmlns:a16="http://schemas.microsoft.com/office/drawing/2014/main" id="{DD6A250E-0BA5-4CB1-8678-63A9D19081C6}"/>
              </a:ext>
            </a:extLst>
          </p:cNvPr>
          <p:cNvPicPr>
            <a:picLocks noChangeAspect="1"/>
          </p:cNvPicPr>
          <p:nvPr/>
        </p:nvPicPr>
        <p:blipFill>
          <a:blip r:embed="rId3"/>
          <a:stretch>
            <a:fillRect/>
          </a:stretch>
        </p:blipFill>
        <p:spPr>
          <a:xfrm>
            <a:off x="6991496" y="1341317"/>
            <a:ext cx="1859147" cy="641581"/>
          </a:xfrm>
          <a:prstGeom prst="rect">
            <a:avLst/>
          </a:prstGeom>
        </p:spPr>
      </p:pic>
    </p:spTree>
    <p:extLst>
      <p:ext uri="{BB962C8B-B14F-4D97-AF65-F5344CB8AC3E}">
        <p14:creationId xmlns:p14="http://schemas.microsoft.com/office/powerpoint/2010/main" val="340907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EF843B5-5751-AF48-879A-CCD37E14D574}"/>
              </a:ext>
            </a:extLst>
          </p:cNvPr>
          <p:cNvSpPr>
            <a:spLocks noGrp="1"/>
          </p:cNvSpPr>
          <p:nvPr>
            <p:ph type="title"/>
          </p:nvPr>
        </p:nvSpPr>
        <p:spPr/>
        <p:txBody>
          <a:bodyPr/>
          <a:lstStyle/>
          <a:p>
            <a:r>
              <a:rPr lang="en-US" sz="3200"/>
              <a:t>Introduction</a:t>
            </a:r>
          </a:p>
        </p:txBody>
      </p:sp>
      <p:sp>
        <p:nvSpPr>
          <p:cNvPr id="2" name="Text Placeholder 1">
            <a:extLst>
              <a:ext uri="{FF2B5EF4-FFF2-40B4-BE49-F238E27FC236}">
                <a16:creationId xmlns:a16="http://schemas.microsoft.com/office/drawing/2014/main" id="{4A0F511B-2CA1-C81C-E3EE-4504035DA526}"/>
              </a:ext>
            </a:extLst>
          </p:cNvPr>
          <p:cNvSpPr>
            <a:spLocks noGrp="1"/>
          </p:cNvSpPr>
          <p:nvPr>
            <p:ph type="body" sz="quarter" idx="14"/>
          </p:nvPr>
        </p:nvSpPr>
        <p:spPr/>
        <p:txBody>
          <a:bodyPr vert="horz" lIns="0" tIns="0" rIns="0" bIns="0" rtlCol="0" anchor="t">
            <a:noAutofit/>
          </a:bodyPr>
          <a:lstStyle/>
          <a:p>
            <a:pPr marL="477520" lvl="1" indent="-342900">
              <a:buFont typeface="Arial"/>
              <a:buChar char="•"/>
            </a:pPr>
            <a:r>
              <a:rPr lang="en-GB" sz="1600">
                <a:ea typeface="Open Sans Light"/>
                <a:cs typeface="Open Sans Light"/>
              </a:rPr>
              <a:t>ANWB's application: </a:t>
            </a:r>
            <a:r>
              <a:rPr lang="en-GB" sz="1600" err="1">
                <a:ea typeface="Open Sans Light"/>
                <a:cs typeface="Open Sans Light"/>
              </a:rPr>
              <a:t>Onderweg</a:t>
            </a:r>
            <a:r>
              <a:rPr lang="en-GB" sz="1600">
                <a:ea typeface="Open Sans Light"/>
                <a:cs typeface="Open Sans Light"/>
              </a:rPr>
              <a:t> </a:t>
            </a:r>
            <a:r>
              <a:rPr lang="en-GB" sz="1600" err="1">
                <a:ea typeface="Open Sans Light"/>
                <a:cs typeface="Open Sans Light"/>
              </a:rPr>
              <a:t>en</a:t>
            </a:r>
            <a:r>
              <a:rPr lang="en-GB" sz="1600">
                <a:ea typeface="Open Sans Light"/>
                <a:cs typeface="Open Sans Light"/>
              </a:rPr>
              <a:t> </a:t>
            </a:r>
            <a:r>
              <a:rPr lang="en-GB" sz="1600" err="1">
                <a:ea typeface="Open Sans Light"/>
                <a:cs typeface="Open Sans Light"/>
              </a:rPr>
              <a:t>Wegenwacht</a:t>
            </a:r>
            <a:r>
              <a:rPr lang="en-GB" sz="1600">
                <a:ea typeface="Open Sans Light"/>
                <a:cs typeface="Open Sans Light"/>
              </a:rPr>
              <a:t> (translation: En route and Roadside assistance).</a:t>
            </a:r>
            <a:endParaRPr lang="en-GB" sz="1600"/>
          </a:p>
          <a:p>
            <a:pPr marL="477520" lvl="1" indent="-342900">
              <a:buFont typeface="Arial"/>
              <a:buChar char="•"/>
            </a:pPr>
            <a:r>
              <a:rPr lang="en-GB" sz="1600">
                <a:ea typeface="Open Sans Light"/>
                <a:cs typeface="Open Sans Light"/>
              </a:rPr>
              <a:t>Best App in 2023! </a:t>
            </a:r>
          </a:p>
          <a:p>
            <a:pPr marL="477520" lvl="1" indent="-342900">
              <a:buFont typeface="Arial"/>
              <a:buChar char="•"/>
            </a:pPr>
            <a:r>
              <a:rPr lang="en-GB" sz="1600">
                <a:ea typeface="Open Sans Light"/>
                <a:cs typeface="Open Sans Light"/>
              </a:rPr>
              <a:t>Purpose and Objective:</a:t>
            </a:r>
          </a:p>
          <a:p>
            <a:pPr marL="404495" lvl="2" indent="-134620">
              <a:buFont typeface="Arial"/>
              <a:buChar char="•"/>
            </a:pPr>
            <a:r>
              <a:rPr lang="en-GB" sz="1600">
                <a:ea typeface="+mn-lt"/>
                <a:cs typeface="+mn-lt"/>
              </a:rPr>
              <a:t>High-risk vs. Low-risk</a:t>
            </a:r>
            <a:r>
              <a:rPr lang="en-GB" sz="1600">
                <a:ea typeface="Open Sans Light"/>
                <a:cs typeface="Open Sans Light"/>
              </a:rPr>
              <a:t> </a:t>
            </a:r>
            <a:endParaRPr lang="en-GB"/>
          </a:p>
          <a:p>
            <a:pPr marL="477520" lvl="1" indent="-342900">
              <a:buFont typeface="Arial"/>
              <a:buChar char="•"/>
            </a:pPr>
            <a:r>
              <a:rPr lang="en-GB" sz="1600">
                <a:ea typeface="Open Sans Light"/>
                <a:cs typeface="Open Sans Light"/>
              </a:rPr>
              <a:t>Relevance</a:t>
            </a:r>
          </a:p>
          <a:p>
            <a:pPr marL="477520" lvl="1" indent="-342900">
              <a:buFont typeface="Arial"/>
              <a:buChar char="•"/>
            </a:pPr>
            <a:r>
              <a:rPr lang="en-GB" sz="1600">
                <a:ea typeface="Open Sans Light"/>
                <a:cs typeface="Open Sans Light"/>
              </a:rPr>
              <a:t>Machine Learning significance</a:t>
            </a:r>
          </a:p>
          <a:p>
            <a:pPr marL="612140" lvl="2" indent="-342900">
              <a:buClr>
                <a:srgbClr val="EE7623"/>
              </a:buClr>
              <a:buFont typeface="Arial"/>
              <a:buChar char="•"/>
            </a:pPr>
            <a:endParaRPr lang="en-GB" sz="1600">
              <a:ea typeface="Open Sans Light"/>
              <a:cs typeface="Open Sans Light"/>
            </a:endParaRPr>
          </a:p>
          <a:p>
            <a:pPr marL="477520" lvl="1" indent="-342900">
              <a:buFont typeface="Arial"/>
              <a:buChar char="•"/>
            </a:pPr>
            <a:endParaRPr lang="en-GB" sz="1600"/>
          </a:p>
        </p:txBody>
      </p:sp>
      <p:pic>
        <p:nvPicPr>
          <p:cNvPr id="6" name="Picture 5" descr="ANWB Onderweg &amp; Wegenwacht - Apps on ...">
            <a:extLst>
              <a:ext uri="{FF2B5EF4-FFF2-40B4-BE49-F238E27FC236}">
                <a16:creationId xmlns:a16="http://schemas.microsoft.com/office/drawing/2014/main" id="{7342B3EF-982A-0A3B-03AF-A38AECD9680D}"/>
              </a:ext>
            </a:extLst>
          </p:cNvPr>
          <p:cNvPicPr>
            <a:picLocks noChangeAspect="1"/>
          </p:cNvPicPr>
          <p:nvPr/>
        </p:nvPicPr>
        <p:blipFill>
          <a:blip r:embed="rId3"/>
          <a:stretch>
            <a:fillRect/>
          </a:stretch>
        </p:blipFill>
        <p:spPr>
          <a:xfrm>
            <a:off x="-2202" y="3055977"/>
            <a:ext cx="1573887" cy="1459587"/>
          </a:xfrm>
          <a:prstGeom prst="rect">
            <a:avLst/>
          </a:prstGeom>
          <a:ln>
            <a:solidFill>
              <a:schemeClr val="tx1"/>
            </a:solidFill>
          </a:ln>
        </p:spPr>
      </p:pic>
      <p:pic>
        <p:nvPicPr>
          <p:cNvPr id="5" name="Picture 4" descr="A graph of traffic deaths&#10;&#10;Description automatically generated">
            <a:extLst>
              <a:ext uri="{FF2B5EF4-FFF2-40B4-BE49-F238E27FC236}">
                <a16:creationId xmlns:a16="http://schemas.microsoft.com/office/drawing/2014/main" id="{284D867C-9E38-5F46-BE96-9F06C032BEC1}"/>
              </a:ext>
            </a:extLst>
          </p:cNvPr>
          <p:cNvPicPr>
            <a:picLocks noChangeAspect="1"/>
          </p:cNvPicPr>
          <p:nvPr/>
        </p:nvPicPr>
        <p:blipFill>
          <a:blip r:embed="rId4"/>
          <a:stretch>
            <a:fillRect/>
          </a:stretch>
        </p:blipFill>
        <p:spPr>
          <a:xfrm>
            <a:off x="5162892" y="1821180"/>
            <a:ext cx="3984576" cy="2697480"/>
          </a:xfrm>
          <a:prstGeom prst="rect">
            <a:avLst/>
          </a:prstGeom>
          <a:ln>
            <a:solidFill>
              <a:schemeClr val="tx1"/>
            </a:solidFill>
          </a:ln>
        </p:spPr>
      </p:pic>
      <p:sp>
        <p:nvSpPr>
          <p:cNvPr id="3" name="TextBox 2">
            <a:extLst>
              <a:ext uri="{FF2B5EF4-FFF2-40B4-BE49-F238E27FC236}">
                <a16:creationId xmlns:a16="http://schemas.microsoft.com/office/drawing/2014/main" id="{A35CBC8E-77F6-50A3-0FCE-5FD04F53CA23}"/>
              </a:ext>
            </a:extLst>
          </p:cNvPr>
          <p:cNvSpPr txBox="1"/>
          <p:nvPr/>
        </p:nvSpPr>
        <p:spPr>
          <a:xfrm>
            <a:off x="4800600" y="4539020"/>
            <a:ext cx="497740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800">
                <a:solidFill>
                  <a:srgbClr val="05103E"/>
                </a:solidFill>
                <a:latin typeface="Times New Roman"/>
                <a:cs typeface="Times New Roman"/>
              </a:rPr>
              <a:t>(</a:t>
            </a:r>
            <a:r>
              <a:rPr lang="en-US" sz="800" i="1">
                <a:solidFill>
                  <a:srgbClr val="05103E"/>
                </a:solidFill>
                <a:latin typeface="Times New Roman"/>
                <a:cs typeface="Times New Roman"/>
              </a:rPr>
              <a:t>Road Deaths - 9. How Has the Number of Road Deaths in the Netherlands Developed Since 1950?</a:t>
            </a:r>
            <a:r>
              <a:rPr lang="en-US" sz="800">
                <a:solidFill>
                  <a:srgbClr val="05103E"/>
                </a:solidFill>
                <a:latin typeface="Times New Roman"/>
                <a:cs typeface="Times New Roman"/>
              </a:rPr>
              <a:t>, n.d.)</a:t>
            </a:r>
            <a:endParaRPr lang="en-US" sz="800">
              <a:ea typeface="Open Sans Light"/>
              <a:cs typeface="Open Sans Light"/>
            </a:endParaRPr>
          </a:p>
        </p:txBody>
      </p:sp>
      <p:sp>
        <p:nvSpPr>
          <p:cNvPr id="4" name="TextBox 3">
            <a:extLst>
              <a:ext uri="{FF2B5EF4-FFF2-40B4-BE49-F238E27FC236}">
                <a16:creationId xmlns:a16="http://schemas.microsoft.com/office/drawing/2014/main" id="{2B639303-8330-52D0-A5AE-A6E3550E384F}"/>
              </a:ext>
            </a:extLst>
          </p:cNvPr>
          <p:cNvSpPr txBox="1"/>
          <p:nvPr/>
        </p:nvSpPr>
        <p:spPr>
          <a:xfrm>
            <a:off x="32385" y="4537710"/>
            <a:ext cx="3070860" cy="1384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900">
                <a:solidFill>
                  <a:srgbClr val="05103E"/>
                </a:solidFill>
                <a:latin typeface="Times New Roman"/>
                <a:cs typeface="Times New Roman"/>
              </a:rPr>
              <a:t>(</a:t>
            </a:r>
            <a:r>
              <a:rPr lang="en-US" sz="900" i="1">
                <a:solidFill>
                  <a:srgbClr val="05103E"/>
                </a:solidFill>
                <a:latin typeface="Times New Roman"/>
                <a:cs typeface="Times New Roman"/>
              </a:rPr>
              <a:t>ANWB </a:t>
            </a:r>
            <a:r>
              <a:rPr lang="en-US" sz="900" i="1" err="1">
                <a:solidFill>
                  <a:srgbClr val="05103E"/>
                </a:solidFill>
                <a:latin typeface="Times New Roman"/>
                <a:cs typeface="Times New Roman"/>
              </a:rPr>
              <a:t>Onderweg</a:t>
            </a:r>
            <a:r>
              <a:rPr lang="en-US" sz="900" i="1">
                <a:solidFill>
                  <a:srgbClr val="05103E"/>
                </a:solidFill>
                <a:latin typeface="Times New Roman"/>
                <a:cs typeface="Times New Roman"/>
              </a:rPr>
              <a:t> &amp; </a:t>
            </a:r>
            <a:r>
              <a:rPr lang="en-US" sz="900" i="1" err="1">
                <a:solidFill>
                  <a:srgbClr val="05103E"/>
                </a:solidFill>
                <a:latin typeface="Times New Roman"/>
                <a:cs typeface="Times New Roman"/>
              </a:rPr>
              <a:t>Wegenwacht</a:t>
            </a:r>
            <a:r>
              <a:rPr lang="en-US" sz="900" i="1">
                <a:solidFill>
                  <a:srgbClr val="05103E"/>
                </a:solidFill>
                <a:latin typeface="Times New Roman"/>
                <a:cs typeface="Times New Roman"/>
              </a:rPr>
              <a:t> - Apps Op Google Play</a:t>
            </a:r>
            <a:r>
              <a:rPr lang="en-US" sz="900">
                <a:solidFill>
                  <a:srgbClr val="05103E"/>
                </a:solidFill>
                <a:latin typeface="Times New Roman"/>
                <a:cs typeface="Times New Roman"/>
              </a:rPr>
              <a:t>, n.d.)</a:t>
            </a:r>
          </a:p>
        </p:txBody>
      </p:sp>
    </p:spTree>
    <p:extLst>
      <p:ext uri="{BB962C8B-B14F-4D97-AF65-F5344CB8AC3E}">
        <p14:creationId xmlns:p14="http://schemas.microsoft.com/office/powerpoint/2010/main" val="1255995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0A8D2E-C96D-37D4-4EB0-AD437D94B314}"/>
              </a:ext>
            </a:extLst>
          </p:cNvPr>
          <p:cNvSpPr>
            <a:spLocks noGrp="1"/>
          </p:cNvSpPr>
          <p:nvPr>
            <p:ph type="title"/>
          </p:nvPr>
        </p:nvSpPr>
        <p:spPr/>
        <p:txBody>
          <a:bodyPr/>
          <a:lstStyle/>
          <a:p>
            <a:r>
              <a:rPr lang="en-US" sz="3200">
                <a:ea typeface="+mj-lt"/>
                <a:cs typeface="+mj-lt"/>
              </a:rPr>
              <a:t>Problem Statement</a:t>
            </a:r>
            <a:endParaRPr lang="en-US" sz="3200" b="0">
              <a:solidFill>
                <a:srgbClr val="000000"/>
              </a:solidFill>
              <a:ea typeface="+mj-lt"/>
              <a:cs typeface="+mj-lt"/>
            </a:endParaRPr>
          </a:p>
        </p:txBody>
      </p:sp>
      <p:sp>
        <p:nvSpPr>
          <p:cNvPr id="3" name="Текст 2">
            <a:extLst>
              <a:ext uri="{FF2B5EF4-FFF2-40B4-BE49-F238E27FC236}">
                <a16:creationId xmlns:a16="http://schemas.microsoft.com/office/drawing/2014/main" id="{6DA90582-CBA1-0AF6-B371-A38E4090C66B}"/>
              </a:ext>
            </a:extLst>
          </p:cNvPr>
          <p:cNvSpPr>
            <a:spLocks noGrp="1"/>
          </p:cNvSpPr>
          <p:nvPr>
            <p:ph type="body" sz="quarter" idx="14"/>
          </p:nvPr>
        </p:nvSpPr>
        <p:spPr>
          <a:xfrm>
            <a:off x="825274" y="1014247"/>
            <a:ext cx="8036605" cy="3437994"/>
          </a:xfrm>
        </p:spPr>
        <p:txBody>
          <a:bodyPr vert="horz" lIns="0" tIns="0" rIns="0" bIns="0" rtlCol="0" anchor="t">
            <a:noAutofit/>
          </a:bodyPr>
          <a:lstStyle/>
          <a:p>
            <a:pPr marL="134620" indent="-134620">
              <a:buNone/>
            </a:pPr>
            <a:r>
              <a:rPr lang="ru-RU" sz="1200" b="1" err="1">
                <a:ea typeface="+mn-lt"/>
                <a:cs typeface="+mn-lt"/>
              </a:rPr>
              <a:t>Defining</a:t>
            </a:r>
            <a:r>
              <a:rPr lang="ru-RU" sz="1200" b="1">
                <a:ea typeface="+mn-lt"/>
                <a:cs typeface="+mn-lt"/>
              </a:rPr>
              <a:t> </a:t>
            </a:r>
            <a:r>
              <a:rPr lang="ru-RU" sz="1200" b="1" err="1">
                <a:ea typeface="+mn-lt"/>
                <a:cs typeface="+mn-lt"/>
              </a:rPr>
              <a:t>the</a:t>
            </a:r>
            <a:r>
              <a:rPr lang="ru-RU" sz="1200" b="1">
                <a:ea typeface="+mn-lt"/>
                <a:cs typeface="+mn-lt"/>
              </a:rPr>
              <a:t> </a:t>
            </a:r>
            <a:r>
              <a:rPr lang="ru-RU" sz="1200" b="1" err="1">
                <a:ea typeface="+mn-lt"/>
                <a:cs typeface="+mn-lt"/>
              </a:rPr>
              <a:t>Problem</a:t>
            </a:r>
            <a:r>
              <a:rPr lang="ru-RU" sz="1200" b="1">
                <a:ea typeface="+mn-lt"/>
                <a:cs typeface="+mn-lt"/>
              </a:rPr>
              <a:t>:</a:t>
            </a:r>
            <a:endParaRPr lang="ru-RU" sz="1200">
              <a:ea typeface="+mn-lt"/>
              <a:cs typeface="+mn-lt"/>
            </a:endParaRPr>
          </a:p>
          <a:p>
            <a:pPr marL="134620" indent="-134620"/>
            <a:r>
              <a:rPr lang="ru-RU" sz="1100" err="1">
                <a:ea typeface="+mn-lt"/>
                <a:cs typeface="+mn-lt"/>
              </a:rPr>
              <a:t>Use</a:t>
            </a:r>
            <a:r>
              <a:rPr lang="ru-RU" sz="1100">
                <a:ea typeface="+mn-lt"/>
                <a:cs typeface="+mn-lt"/>
              </a:rPr>
              <a:t> </a:t>
            </a:r>
            <a:r>
              <a:rPr lang="ru-RU" sz="1100" err="1">
                <a:ea typeface="+mn-lt"/>
                <a:cs typeface="+mn-lt"/>
              </a:rPr>
              <a:t>machine</a:t>
            </a:r>
            <a:r>
              <a:rPr lang="ru-RU" sz="1100">
                <a:ea typeface="+mn-lt"/>
                <a:cs typeface="+mn-lt"/>
              </a:rPr>
              <a:t> </a:t>
            </a:r>
            <a:r>
              <a:rPr lang="ru-RU" sz="1100" err="1">
                <a:ea typeface="+mn-lt"/>
                <a:cs typeface="+mn-lt"/>
              </a:rPr>
              <a:t>learning</a:t>
            </a:r>
            <a:r>
              <a:rPr lang="ru-RU" sz="1100">
                <a:ea typeface="+mn-lt"/>
                <a:cs typeface="+mn-lt"/>
              </a:rPr>
              <a:t> </a:t>
            </a:r>
            <a:r>
              <a:rPr lang="ru-RU" sz="1100" err="1">
                <a:ea typeface="+mn-lt"/>
                <a:cs typeface="+mn-lt"/>
              </a:rPr>
              <a:t>to</a:t>
            </a:r>
            <a:r>
              <a:rPr lang="ru-RU" sz="1100">
                <a:ea typeface="+mn-lt"/>
                <a:cs typeface="+mn-lt"/>
              </a:rPr>
              <a:t> </a:t>
            </a:r>
            <a:r>
              <a:rPr lang="ru-RU" sz="1100" err="1">
                <a:ea typeface="+mn-lt"/>
                <a:cs typeface="+mn-lt"/>
              </a:rPr>
              <a:t>identify</a:t>
            </a:r>
            <a:r>
              <a:rPr lang="ru-RU" sz="1100">
                <a:ea typeface="+mn-lt"/>
                <a:cs typeface="+mn-lt"/>
              </a:rPr>
              <a:t> </a:t>
            </a:r>
            <a:r>
              <a:rPr lang="ru-RU" sz="1100" err="1">
                <a:ea typeface="+mn-lt"/>
                <a:cs typeface="+mn-lt"/>
              </a:rPr>
              <a:t>high-risk</a:t>
            </a:r>
            <a:r>
              <a:rPr lang="ru-RU" sz="1100">
                <a:ea typeface="+mn-lt"/>
                <a:cs typeface="+mn-lt"/>
              </a:rPr>
              <a:t> </a:t>
            </a:r>
            <a:r>
              <a:rPr lang="ru-RU" sz="1100" err="1">
                <a:ea typeface="+mn-lt"/>
                <a:cs typeface="+mn-lt"/>
              </a:rPr>
              <a:t>road</a:t>
            </a:r>
            <a:r>
              <a:rPr lang="ru-RU" sz="1100">
                <a:ea typeface="+mn-lt"/>
                <a:cs typeface="+mn-lt"/>
              </a:rPr>
              <a:t> </a:t>
            </a:r>
            <a:r>
              <a:rPr lang="ru-RU" sz="1100" err="1">
                <a:ea typeface="+mn-lt"/>
                <a:cs typeface="+mn-lt"/>
              </a:rPr>
              <a:t>locations</a:t>
            </a:r>
            <a:r>
              <a:rPr lang="ru-RU" sz="1100">
                <a:ea typeface="+mn-lt"/>
                <a:cs typeface="+mn-lt"/>
              </a:rPr>
              <a:t> </a:t>
            </a:r>
            <a:r>
              <a:rPr lang="ru-RU" sz="1100" err="1">
                <a:ea typeface="+mn-lt"/>
                <a:cs typeface="+mn-lt"/>
              </a:rPr>
              <a:t>in</a:t>
            </a:r>
            <a:r>
              <a:rPr lang="ru-RU" sz="1100">
                <a:ea typeface="+mn-lt"/>
                <a:cs typeface="+mn-lt"/>
              </a:rPr>
              <a:t> </a:t>
            </a:r>
            <a:r>
              <a:rPr lang="ru-RU" sz="1100" err="1">
                <a:ea typeface="+mn-lt"/>
                <a:cs typeface="+mn-lt"/>
              </a:rPr>
              <a:t>Breda</a:t>
            </a:r>
            <a:r>
              <a:rPr lang="ru-RU" sz="1100">
                <a:ea typeface="+mn-lt"/>
                <a:cs typeface="+mn-lt"/>
              </a:rPr>
              <a:t>, </a:t>
            </a:r>
            <a:r>
              <a:rPr lang="ru-RU" sz="1100" err="1">
                <a:ea typeface="+mn-lt"/>
                <a:cs typeface="+mn-lt"/>
              </a:rPr>
              <a:t>forecast</a:t>
            </a:r>
            <a:r>
              <a:rPr lang="ru-RU" sz="1100">
                <a:ea typeface="+mn-lt"/>
                <a:cs typeface="+mn-lt"/>
              </a:rPr>
              <a:t> </a:t>
            </a:r>
            <a:r>
              <a:rPr lang="ru-RU" sz="1100" err="1">
                <a:ea typeface="+mn-lt"/>
                <a:cs typeface="+mn-lt"/>
              </a:rPr>
              <a:t>road</a:t>
            </a:r>
            <a:r>
              <a:rPr lang="ru-RU" sz="1100">
                <a:ea typeface="+mn-lt"/>
                <a:cs typeface="+mn-lt"/>
              </a:rPr>
              <a:t> </a:t>
            </a:r>
            <a:r>
              <a:rPr lang="ru-RU" sz="1100" err="1">
                <a:ea typeface="+mn-lt"/>
                <a:cs typeface="+mn-lt"/>
              </a:rPr>
              <a:t>incidents</a:t>
            </a:r>
            <a:r>
              <a:rPr lang="ru-RU" sz="1100">
                <a:ea typeface="+mn-lt"/>
                <a:cs typeface="+mn-lt"/>
              </a:rPr>
              <a:t>, </a:t>
            </a:r>
            <a:r>
              <a:rPr lang="ru-RU" sz="1100" err="1">
                <a:ea typeface="+mn-lt"/>
                <a:cs typeface="+mn-lt"/>
              </a:rPr>
              <a:t>and</a:t>
            </a:r>
            <a:r>
              <a:rPr lang="ru-RU" sz="1100">
                <a:ea typeface="+mn-lt"/>
                <a:cs typeface="+mn-lt"/>
              </a:rPr>
              <a:t> </a:t>
            </a:r>
            <a:r>
              <a:rPr lang="ru-RU" sz="1100" err="1">
                <a:ea typeface="+mn-lt"/>
                <a:cs typeface="+mn-lt"/>
              </a:rPr>
              <a:t>provide</a:t>
            </a:r>
            <a:r>
              <a:rPr lang="ru-RU" sz="1100">
                <a:ea typeface="+mn-lt"/>
                <a:cs typeface="+mn-lt"/>
              </a:rPr>
              <a:t> </a:t>
            </a:r>
            <a:r>
              <a:rPr lang="ru-RU" sz="1100" err="1">
                <a:ea typeface="+mn-lt"/>
                <a:cs typeface="+mn-lt"/>
              </a:rPr>
              <a:t>actionable</a:t>
            </a:r>
            <a:r>
              <a:rPr lang="ru-RU" sz="1100">
                <a:ea typeface="+mn-lt"/>
                <a:cs typeface="+mn-lt"/>
              </a:rPr>
              <a:t> </a:t>
            </a:r>
            <a:r>
              <a:rPr lang="ru-RU" sz="1100" err="1">
                <a:ea typeface="+mn-lt"/>
                <a:cs typeface="+mn-lt"/>
              </a:rPr>
              <a:t>insights</a:t>
            </a:r>
            <a:r>
              <a:rPr lang="ru-RU" sz="1100">
                <a:ea typeface="+mn-lt"/>
                <a:cs typeface="+mn-lt"/>
              </a:rPr>
              <a:t> </a:t>
            </a:r>
            <a:r>
              <a:rPr lang="ru-RU" sz="1100" err="1">
                <a:ea typeface="+mn-lt"/>
                <a:cs typeface="+mn-lt"/>
              </a:rPr>
              <a:t>to</a:t>
            </a:r>
            <a:r>
              <a:rPr lang="ru-RU" sz="1100">
                <a:ea typeface="+mn-lt"/>
                <a:cs typeface="+mn-lt"/>
              </a:rPr>
              <a:t> </a:t>
            </a:r>
            <a:r>
              <a:rPr lang="ru-RU" sz="1100" err="1">
                <a:ea typeface="+mn-lt"/>
                <a:cs typeface="+mn-lt"/>
              </a:rPr>
              <a:t>improve</a:t>
            </a:r>
            <a:r>
              <a:rPr lang="ru-RU" sz="1100">
                <a:ea typeface="+mn-lt"/>
                <a:cs typeface="+mn-lt"/>
              </a:rPr>
              <a:t> </a:t>
            </a:r>
            <a:r>
              <a:rPr lang="ru-RU" sz="1100" err="1">
                <a:ea typeface="+mn-lt"/>
                <a:cs typeface="+mn-lt"/>
              </a:rPr>
              <a:t>road</a:t>
            </a:r>
            <a:r>
              <a:rPr lang="ru-RU" sz="1100">
                <a:ea typeface="+mn-lt"/>
                <a:cs typeface="+mn-lt"/>
              </a:rPr>
              <a:t> </a:t>
            </a:r>
            <a:r>
              <a:rPr lang="ru-RU" sz="1100" err="1">
                <a:ea typeface="+mn-lt"/>
                <a:cs typeface="+mn-lt"/>
              </a:rPr>
              <a:t>safety</a:t>
            </a:r>
            <a:r>
              <a:rPr lang="ru-RU" sz="1100">
                <a:ea typeface="+mn-lt"/>
                <a:cs typeface="+mn-lt"/>
              </a:rPr>
              <a:t>.</a:t>
            </a:r>
          </a:p>
          <a:p>
            <a:pPr marL="134620" indent="-134620"/>
            <a:endParaRPr lang="ru-RU" sz="1100">
              <a:ea typeface="+mn-lt"/>
              <a:cs typeface="+mn-lt"/>
            </a:endParaRPr>
          </a:p>
          <a:p>
            <a:pPr marL="134620" indent="-134620">
              <a:buNone/>
            </a:pPr>
            <a:r>
              <a:rPr lang="ru-RU" sz="1200" b="1" err="1">
                <a:ea typeface="+mn-lt"/>
                <a:cs typeface="+mn-lt"/>
              </a:rPr>
              <a:t>Context</a:t>
            </a:r>
            <a:r>
              <a:rPr lang="ru-RU" sz="1200" b="1">
                <a:ea typeface="+mn-lt"/>
                <a:cs typeface="+mn-lt"/>
              </a:rPr>
              <a:t> </a:t>
            </a:r>
            <a:r>
              <a:rPr lang="ru-RU" sz="1200" b="1" err="1">
                <a:ea typeface="+mn-lt"/>
                <a:cs typeface="+mn-lt"/>
              </a:rPr>
              <a:t>and</a:t>
            </a:r>
            <a:r>
              <a:rPr lang="ru-RU" sz="1200" b="1">
                <a:ea typeface="+mn-lt"/>
                <a:cs typeface="+mn-lt"/>
              </a:rPr>
              <a:t> </a:t>
            </a:r>
            <a:r>
              <a:rPr lang="ru-RU" sz="1200" b="1" err="1">
                <a:ea typeface="+mn-lt"/>
                <a:cs typeface="+mn-lt"/>
              </a:rPr>
              <a:t>Background</a:t>
            </a:r>
            <a:r>
              <a:rPr lang="ru-RU" sz="1200" b="1">
                <a:ea typeface="+mn-lt"/>
                <a:cs typeface="+mn-lt"/>
              </a:rPr>
              <a:t>:</a:t>
            </a:r>
          </a:p>
          <a:p>
            <a:pPr marL="134620" indent="-134620"/>
            <a:r>
              <a:rPr lang="en-US" sz="1100" b="1">
                <a:ea typeface="+mn-lt"/>
                <a:cs typeface="+mn-lt"/>
              </a:rPr>
              <a:t>Current situation: </a:t>
            </a:r>
            <a:r>
              <a:rPr lang="en-US" sz="1100">
                <a:ea typeface="+mn-lt"/>
                <a:cs typeface="+mn-lt"/>
              </a:rPr>
              <a:t>Breda faces road accidents, endangering drivers and incurring high costs for insurance companies.</a:t>
            </a:r>
          </a:p>
          <a:p>
            <a:pPr marL="134620" indent="-134620"/>
            <a:r>
              <a:rPr lang="en-US" sz="1100" b="1">
                <a:ea typeface="+mn-lt"/>
                <a:cs typeface="+mn-lt"/>
              </a:rPr>
              <a:t>Data:</a:t>
            </a:r>
            <a:r>
              <a:rPr lang="en-US" sz="1100">
                <a:ea typeface="+mn-lt"/>
                <a:cs typeface="+mn-lt"/>
              </a:rPr>
              <a:t> Access to the ANWB Safe Driving dataset and Breda-specific accident data for comprehensive analysis.</a:t>
            </a:r>
          </a:p>
          <a:p>
            <a:pPr marL="134620" indent="-134620"/>
            <a:r>
              <a:rPr lang="en-US" sz="1100" b="1">
                <a:ea typeface="+mn-lt"/>
                <a:cs typeface="+mn-lt"/>
              </a:rPr>
              <a:t>Challenges:</a:t>
            </a:r>
            <a:r>
              <a:rPr lang="en-US" sz="1100">
                <a:ea typeface="+mn-lt"/>
                <a:cs typeface="+mn-lt"/>
              </a:rPr>
              <a:t> Traditional methods are reactive and lack accuracy.</a:t>
            </a:r>
          </a:p>
          <a:p>
            <a:pPr marL="134620" indent="-134620"/>
            <a:endParaRPr lang="en-US" sz="1100">
              <a:ea typeface="+mn-lt"/>
              <a:cs typeface="+mn-lt"/>
            </a:endParaRPr>
          </a:p>
          <a:p>
            <a:pPr marL="134620" indent="-134620">
              <a:buNone/>
            </a:pPr>
            <a:r>
              <a:rPr lang="en-US" sz="1200" b="1">
                <a:ea typeface="+mn-lt"/>
                <a:cs typeface="+mn-lt"/>
              </a:rPr>
              <a:t>Importance and Benefits:</a:t>
            </a:r>
            <a:endParaRPr lang="en-US" sz="1200"/>
          </a:p>
          <a:p>
            <a:pPr marL="134620" indent="-134620"/>
            <a:r>
              <a:rPr lang="en-US" sz="1100" b="1">
                <a:ea typeface="+mn-lt"/>
                <a:cs typeface="+mn-lt"/>
              </a:rPr>
              <a:t>Enhanced road safety:</a:t>
            </a:r>
            <a:r>
              <a:rPr lang="en-US" sz="1100">
                <a:ea typeface="+mn-lt"/>
                <a:cs typeface="+mn-lt"/>
              </a:rPr>
              <a:t> Predict high-risk areas to alert drivers and reduce accidents.</a:t>
            </a:r>
          </a:p>
          <a:p>
            <a:pPr marL="134620" indent="-134620"/>
            <a:r>
              <a:rPr lang="en-US" sz="1100" b="1">
                <a:ea typeface="+mn-lt"/>
                <a:cs typeface="+mn-lt"/>
              </a:rPr>
              <a:t>Stakeholder advantages:</a:t>
            </a:r>
            <a:r>
              <a:rPr lang="en-US" sz="1100">
                <a:ea typeface="+mn-lt"/>
                <a:cs typeface="+mn-lt"/>
              </a:rPr>
              <a:t> Proactively address safety concerns, lowering incident costs and boosting public trust.</a:t>
            </a:r>
          </a:p>
          <a:p>
            <a:pPr marL="134620" indent="-134620"/>
            <a:r>
              <a:rPr lang="en-US" sz="1100" b="1">
                <a:ea typeface="+mn-lt"/>
                <a:cs typeface="+mn-lt"/>
              </a:rPr>
              <a:t>Economic impact:</a:t>
            </a:r>
            <a:r>
              <a:rPr lang="en-US" sz="1100">
                <a:ea typeface="+mn-lt"/>
                <a:cs typeface="+mn-lt"/>
              </a:rPr>
              <a:t> Fewer accidents lead to reduced insurance and repair costs, benefiting both insurers and clients.</a:t>
            </a:r>
            <a:br>
              <a:rPr lang="en-US"/>
            </a:br>
            <a:endParaRPr lang="en-US"/>
          </a:p>
          <a:p>
            <a:pPr marL="0" indent="0">
              <a:buNone/>
            </a:pPr>
            <a:endParaRPr lang="en-US" sz="1200">
              <a:ea typeface="+mn-lt"/>
              <a:cs typeface="+mn-lt"/>
            </a:endParaRPr>
          </a:p>
        </p:txBody>
      </p:sp>
      <p:sp>
        <p:nvSpPr>
          <p:cNvPr id="4" name="Номер слайда 3">
            <a:extLst>
              <a:ext uri="{FF2B5EF4-FFF2-40B4-BE49-F238E27FC236}">
                <a16:creationId xmlns:a16="http://schemas.microsoft.com/office/drawing/2014/main" id="{C1D84ACB-9FA3-8C16-F6B3-3C33E05F04DF}"/>
              </a:ext>
            </a:extLst>
          </p:cNvPr>
          <p:cNvSpPr>
            <a:spLocks noGrp="1"/>
          </p:cNvSpPr>
          <p:nvPr>
            <p:ph type="sldNum" sz="quarter" idx="12"/>
          </p:nvPr>
        </p:nvSpPr>
        <p:spPr/>
        <p:txBody>
          <a:bodyPr/>
          <a:lstStyle/>
          <a:p>
            <a:fld id="{993221B0-C4CD-1546-9E62-A4249094014D}" type="slidenum">
              <a:rPr lang="en-GB" smtClean="0"/>
              <a:pPr/>
              <a:t>3</a:t>
            </a:fld>
            <a:endParaRPr lang="en-GB"/>
          </a:p>
        </p:txBody>
      </p:sp>
    </p:spTree>
    <p:extLst>
      <p:ext uri="{BB962C8B-B14F-4D97-AF65-F5344CB8AC3E}">
        <p14:creationId xmlns:p14="http://schemas.microsoft.com/office/powerpoint/2010/main" val="293010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8E059-AF84-DD3F-E0B8-61AAC6B832E7}"/>
              </a:ext>
            </a:extLst>
          </p:cNvPr>
          <p:cNvSpPr>
            <a:spLocks noGrp="1"/>
          </p:cNvSpPr>
          <p:nvPr>
            <p:ph type="title"/>
          </p:nvPr>
        </p:nvSpPr>
        <p:spPr/>
        <p:txBody>
          <a:bodyPr/>
          <a:lstStyle/>
          <a:p>
            <a:r>
              <a:rPr lang="en-NL" sz="3200"/>
              <a:t>Data Description</a:t>
            </a:r>
          </a:p>
        </p:txBody>
      </p:sp>
      <p:sp>
        <p:nvSpPr>
          <p:cNvPr id="3" name="Text Placeholder 2">
            <a:extLst>
              <a:ext uri="{FF2B5EF4-FFF2-40B4-BE49-F238E27FC236}">
                <a16:creationId xmlns:a16="http://schemas.microsoft.com/office/drawing/2014/main" id="{206F89DA-4868-CE7D-4FC3-4838129E8379}"/>
              </a:ext>
            </a:extLst>
          </p:cNvPr>
          <p:cNvSpPr>
            <a:spLocks noGrp="1"/>
          </p:cNvSpPr>
          <p:nvPr>
            <p:ph type="body" sz="quarter" idx="14"/>
          </p:nvPr>
        </p:nvSpPr>
        <p:spPr>
          <a:xfrm>
            <a:off x="1169988" y="1071793"/>
            <a:ext cx="7002462" cy="3437994"/>
          </a:xfrm>
        </p:spPr>
        <p:txBody>
          <a:bodyPr vert="horz" lIns="0" tIns="0" rIns="0" bIns="0" rtlCol="0" anchor="t">
            <a:noAutofit/>
          </a:bodyPr>
          <a:lstStyle/>
          <a:p>
            <a:pPr marL="0" indent="0">
              <a:buNone/>
            </a:pPr>
            <a:r>
              <a:rPr lang="en-GB" sz="1600">
                <a:ea typeface="Open Sans Light"/>
                <a:cs typeface="Open Sans Light"/>
              </a:rPr>
              <a:t>Our datasets:</a:t>
            </a:r>
          </a:p>
          <a:p>
            <a:pPr marL="285750" indent="-285750"/>
            <a:r>
              <a:rPr lang="en-GB" sz="1600">
                <a:ea typeface="Open Sans Light"/>
                <a:cs typeface="Open Sans Light"/>
              </a:rPr>
              <a:t>ANWB – Safe Driving</a:t>
            </a:r>
            <a:endParaRPr lang="en-GB"/>
          </a:p>
          <a:p>
            <a:pPr marL="285750" indent="-285750"/>
            <a:r>
              <a:rPr lang="en-GB" sz="1600">
                <a:ea typeface="Open Sans Light"/>
                <a:cs typeface="Open Sans Light"/>
              </a:rPr>
              <a:t>KNMI – Weather</a:t>
            </a:r>
          </a:p>
          <a:p>
            <a:pPr marL="0" indent="0">
              <a:buNone/>
            </a:pPr>
            <a:endParaRPr lang="en-GB" sz="1600">
              <a:ea typeface="Open Sans Light"/>
              <a:cs typeface="Open Sans Light"/>
            </a:endParaRPr>
          </a:p>
          <a:p>
            <a:pPr marL="0" indent="0">
              <a:buNone/>
            </a:pPr>
            <a:r>
              <a:rPr lang="en-GB" sz="1600">
                <a:ea typeface="Open Sans Light"/>
                <a:cs typeface="Open Sans Light"/>
              </a:rPr>
              <a:t>Some interesting variables:</a:t>
            </a:r>
          </a:p>
          <a:p>
            <a:pPr marL="285750" indent="-285750"/>
            <a:r>
              <a:rPr lang="en-GB" sz="1600">
                <a:ea typeface="Open Sans Light"/>
                <a:cs typeface="Open Sans Light"/>
              </a:rPr>
              <a:t>category</a:t>
            </a:r>
          </a:p>
          <a:p>
            <a:pPr marL="285750" indent="-285750"/>
            <a:r>
              <a:rPr lang="en-GB" sz="1600" err="1">
                <a:ea typeface="Open Sans Light"/>
                <a:cs typeface="Open Sans Light"/>
              </a:rPr>
              <a:t>road_name</a:t>
            </a:r>
            <a:endParaRPr lang="en-GB" sz="1600"/>
          </a:p>
          <a:p>
            <a:pPr marL="285750" indent="-285750"/>
            <a:r>
              <a:rPr lang="en-GB" sz="1600">
                <a:ea typeface="Open Sans Light"/>
                <a:cs typeface="Open Sans Light"/>
              </a:rPr>
              <a:t>RI_REGENM_10</a:t>
            </a:r>
            <a:endParaRPr lang="en-GB" sz="1600"/>
          </a:p>
          <a:p>
            <a:pPr marL="285750" indent="-285750"/>
            <a:r>
              <a:rPr lang="en-GB" sz="1600" err="1">
                <a:ea typeface="Open Sans Light"/>
                <a:cs typeface="Open Sans Light"/>
              </a:rPr>
              <a:t>dtg</a:t>
            </a:r>
            <a:endParaRPr lang="en-GB" sz="1600"/>
          </a:p>
          <a:p>
            <a:pPr marL="285750" indent="-285750"/>
            <a:endParaRPr lang="en-GB" sz="1600" b="1"/>
          </a:p>
          <a:p>
            <a:pPr marL="0" indent="0">
              <a:buNone/>
            </a:pPr>
            <a:endParaRPr lang="en-GB" sz="1600" b="1"/>
          </a:p>
          <a:p>
            <a:pPr marL="0" indent="0">
              <a:buNone/>
            </a:pPr>
            <a:endParaRPr lang="en-NL"/>
          </a:p>
        </p:txBody>
      </p:sp>
      <p:sp>
        <p:nvSpPr>
          <p:cNvPr id="4" name="Slide Number Placeholder 3">
            <a:extLst>
              <a:ext uri="{FF2B5EF4-FFF2-40B4-BE49-F238E27FC236}">
                <a16:creationId xmlns:a16="http://schemas.microsoft.com/office/drawing/2014/main" id="{12DFFF77-D8A9-C8DA-8C7E-15FDDFB18730}"/>
              </a:ext>
            </a:extLst>
          </p:cNvPr>
          <p:cNvSpPr>
            <a:spLocks noGrp="1"/>
          </p:cNvSpPr>
          <p:nvPr>
            <p:ph type="sldNum" sz="quarter" idx="12"/>
          </p:nvPr>
        </p:nvSpPr>
        <p:spPr/>
        <p:txBody>
          <a:bodyPr/>
          <a:lstStyle/>
          <a:p>
            <a:fld id="{993221B0-C4CD-1546-9E62-A4249094014D}" type="slidenum">
              <a:rPr lang="en-GB" smtClean="0"/>
              <a:pPr/>
              <a:t>4</a:t>
            </a:fld>
            <a:endParaRPr lang="en-GB"/>
          </a:p>
        </p:txBody>
      </p:sp>
    </p:spTree>
    <p:extLst>
      <p:ext uri="{BB962C8B-B14F-4D97-AF65-F5344CB8AC3E}">
        <p14:creationId xmlns:p14="http://schemas.microsoft.com/office/powerpoint/2010/main" val="369514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8E059-AF84-DD3F-E0B8-61AAC6B832E7}"/>
              </a:ext>
            </a:extLst>
          </p:cNvPr>
          <p:cNvSpPr>
            <a:spLocks noGrp="1"/>
          </p:cNvSpPr>
          <p:nvPr>
            <p:ph type="title"/>
          </p:nvPr>
        </p:nvSpPr>
        <p:spPr/>
        <p:txBody>
          <a:bodyPr/>
          <a:lstStyle/>
          <a:p>
            <a:r>
              <a:rPr lang="en-NL" sz="3200"/>
              <a:t>Data Description</a:t>
            </a:r>
          </a:p>
        </p:txBody>
      </p:sp>
      <p:sp>
        <p:nvSpPr>
          <p:cNvPr id="3" name="Text Placeholder 2">
            <a:extLst>
              <a:ext uri="{FF2B5EF4-FFF2-40B4-BE49-F238E27FC236}">
                <a16:creationId xmlns:a16="http://schemas.microsoft.com/office/drawing/2014/main" id="{206F89DA-4868-CE7D-4FC3-4838129E8379}"/>
              </a:ext>
            </a:extLst>
          </p:cNvPr>
          <p:cNvSpPr>
            <a:spLocks noGrp="1"/>
          </p:cNvSpPr>
          <p:nvPr>
            <p:ph type="body" sz="quarter" idx="14"/>
          </p:nvPr>
        </p:nvSpPr>
        <p:spPr/>
        <p:txBody>
          <a:bodyPr vert="horz" lIns="0" tIns="0" rIns="0" bIns="0" rtlCol="0" anchor="t">
            <a:noAutofit/>
          </a:bodyPr>
          <a:lstStyle/>
          <a:p>
            <a:pPr marL="0" indent="0">
              <a:buNone/>
            </a:pPr>
            <a:r>
              <a:rPr lang="en-US" sz="1600">
                <a:ea typeface="Open Sans Light"/>
                <a:cs typeface="Open Sans Light"/>
              </a:rPr>
              <a:t>Data preprocessing steps:</a:t>
            </a:r>
          </a:p>
          <a:p>
            <a:pPr marL="134620" indent="-134620"/>
            <a:r>
              <a:rPr lang="en-US" sz="1600">
                <a:ea typeface="Open Sans Light"/>
                <a:cs typeface="Open Sans Light"/>
              </a:rPr>
              <a:t>Data cleaning</a:t>
            </a:r>
            <a:endParaRPr lang="en-US"/>
          </a:p>
          <a:p>
            <a:pPr marL="404495" lvl="2" indent="-134620">
              <a:buClr>
                <a:srgbClr val="EE7623"/>
              </a:buClr>
            </a:pPr>
            <a:r>
              <a:rPr lang="en-US" sz="1600">
                <a:ea typeface="Open Sans Light"/>
                <a:cs typeface="Open Sans Light"/>
              </a:rPr>
              <a:t>Missing values</a:t>
            </a:r>
          </a:p>
          <a:p>
            <a:pPr marL="404495" lvl="2" indent="-134620">
              <a:buClr>
                <a:srgbClr val="EE7623"/>
              </a:buClr>
            </a:pPr>
            <a:r>
              <a:rPr lang="en-US" sz="1600">
                <a:ea typeface="Open Sans Light"/>
                <a:cs typeface="Open Sans Light"/>
              </a:rPr>
              <a:t>Duplicates</a:t>
            </a:r>
          </a:p>
          <a:p>
            <a:pPr marL="134620" indent="-134620"/>
            <a:r>
              <a:rPr lang="en-US" sz="1600">
                <a:ea typeface="Open Sans Light"/>
                <a:cs typeface="Open Sans Light"/>
              </a:rPr>
              <a:t>Data transformation</a:t>
            </a:r>
          </a:p>
          <a:p>
            <a:pPr marL="404495" lvl="2" indent="-134620"/>
            <a:r>
              <a:rPr lang="en-US" sz="1600">
                <a:ea typeface="Open Sans Light"/>
                <a:cs typeface="Open Sans Light"/>
              </a:rPr>
              <a:t>Encoding categorial functions</a:t>
            </a:r>
          </a:p>
          <a:p>
            <a:pPr marL="134620" indent="-134620"/>
            <a:r>
              <a:rPr lang="en-US" sz="1600">
                <a:ea typeface="Open Sans Light"/>
                <a:cs typeface="Open Sans Light"/>
              </a:rPr>
              <a:t>Joining datasets</a:t>
            </a:r>
          </a:p>
          <a:p>
            <a:pPr marL="134620" indent="-134620">
              <a:buClr>
                <a:srgbClr val="EE7623"/>
              </a:buClr>
            </a:pPr>
            <a:r>
              <a:rPr lang="en-US" sz="1600">
                <a:ea typeface="Open Sans Light"/>
                <a:cs typeface="Open Sans Light"/>
              </a:rPr>
              <a:t>Data formatting</a:t>
            </a:r>
            <a:endParaRPr lang="en-US" sz="1600" err="1"/>
          </a:p>
          <a:p>
            <a:pPr marL="404495" lvl="2" indent="-134620">
              <a:buClr>
                <a:srgbClr val="EE7623"/>
              </a:buClr>
            </a:pPr>
            <a:endParaRPr lang="en-US" sz="1600"/>
          </a:p>
          <a:p>
            <a:pPr marL="404495" lvl="2" indent="-134620">
              <a:buClr>
                <a:srgbClr val="EE7623"/>
              </a:buClr>
            </a:pPr>
            <a:endParaRPr lang="en-US" sz="1600"/>
          </a:p>
          <a:p>
            <a:pPr marL="404495" lvl="2" indent="-134620">
              <a:buClr>
                <a:srgbClr val="EE7623"/>
              </a:buClr>
            </a:pPr>
            <a:endParaRPr lang="en-US" sz="1600"/>
          </a:p>
        </p:txBody>
      </p:sp>
      <p:sp>
        <p:nvSpPr>
          <p:cNvPr id="4" name="Slide Number Placeholder 3">
            <a:extLst>
              <a:ext uri="{FF2B5EF4-FFF2-40B4-BE49-F238E27FC236}">
                <a16:creationId xmlns:a16="http://schemas.microsoft.com/office/drawing/2014/main" id="{12DFFF77-D8A9-C8DA-8C7E-15FDDFB18730}"/>
              </a:ext>
            </a:extLst>
          </p:cNvPr>
          <p:cNvSpPr>
            <a:spLocks noGrp="1"/>
          </p:cNvSpPr>
          <p:nvPr>
            <p:ph type="sldNum" sz="quarter" idx="12"/>
          </p:nvPr>
        </p:nvSpPr>
        <p:spPr/>
        <p:txBody>
          <a:bodyPr/>
          <a:lstStyle/>
          <a:p>
            <a:fld id="{993221B0-C4CD-1546-9E62-A4249094014D}" type="slidenum">
              <a:rPr lang="en-GB" smtClean="0"/>
              <a:pPr/>
              <a:t>5</a:t>
            </a:fld>
            <a:endParaRPr lang="en-GB"/>
          </a:p>
        </p:txBody>
      </p:sp>
    </p:spTree>
    <p:extLst>
      <p:ext uri="{BB962C8B-B14F-4D97-AF65-F5344CB8AC3E}">
        <p14:creationId xmlns:p14="http://schemas.microsoft.com/office/powerpoint/2010/main" val="28421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0256-2240-3E66-823B-D5A6218C7A63}"/>
              </a:ext>
            </a:extLst>
          </p:cNvPr>
          <p:cNvSpPr>
            <a:spLocks noGrp="1"/>
          </p:cNvSpPr>
          <p:nvPr>
            <p:ph type="title"/>
          </p:nvPr>
        </p:nvSpPr>
        <p:spPr/>
        <p:txBody>
          <a:bodyPr/>
          <a:lstStyle/>
          <a:p>
            <a:r>
              <a:rPr lang="en-NL" sz="3200"/>
              <a:t>Methodology</a:t>
            </a:r>
          </a:p>
        </p:txBody>
      </p:sp>
      <p:sp>
        <p:nvSpPr>
          <p:cNvPr id="3" name="Text Placeholder 2">
            <a:extLst>
              <a:ext uri="{FF2B5EF4-FFF2-40B4-BE49-F238E27FC236}">
                <a16:creationId xmlns:a16="http://schemas.microsoft.com/office/drawing/2014/main" id="{13B68B41-24A2-583C-26BB-6BADED5F9190}"/>
              </a:ext>
            </a:extLst>
          </p:cNvPr>
          <p:cNvSpPr>
            <a:spLocks noGrp="1"/>
          </p:cNvSpPr>
          <p:nvPr>
            <p:ph type="body" sz="quarter" idx="14"/>
          </p:nvPr>
        </p:nvSpPr>
        <p:spPr>
          <a:xfrm>
            <a:off x="1169988" y="968399"/>
            <a:ext cx="4218441" cy="3764565"/>
          </a:xfrm>
        </p:spPr>
        <p:txBody>
          <a:bodyPr vert="horz" lIns="0" tIns="0" rIns="0" bIns="0" rtlCol="0" anchor="t">
            <a:noAutofit/>
          </a:bodyPr>
          <a:lstStyle/>
          <a:p>
            <a:pPr marL="0" indent="0">
              <a:buNone/>
            </a:pPr>
            <a:r>
              <a:rPr lang="en-GB" sz="1600" b="1">
                <a:ea typeface="Open Sans Light"/>
                <a:cs typeface="Open Sans Light"/>
              </a:rPr>
              <a:t>How the project's identified problem will be solved:</a:t>
            </a:r>
            <a:endParaRPr lang="en-US"/>
          </a:p>
          <a:p>
            <a:pPr marL="478155" lvl="1" indent="-134620">
              <a:buFont typeface="Courier New" panose="020B0604020202020204" pitchFamily="34" charset="0"/>
              <a:buChar char="o"/>
            </a:pPr>
            <a:r>
              <a:rPr lang="en-GB" sz="1200" b="1">
                <a:ea typeface="+mn-lt"/>
                <a:cs typeface="+mn-lt"/>
              </a:rPr>
              <a:t>Our team will introduce an iterative process of development</a:t>
            </a:r>
            <a:endParaRPr lang="en-GB" sz="1200" b="1">
              <a:ea typeface="Open Sans Light"/>
              <a:cs typeface="Open Sans Light"/>
            </a:endParaRPr>
          </a:p>
          <a:p>
            <a:pPr marL="478155" lvl="1" indent="-134620">
              <a:buFont typeface="Courier New" panose="020B0604020202020204" pitchFamily="34" charset="0"/>
              <a:buChar char="o"/>
            </a:pPr>
            <a:r>
              <a:rPr lang="en-GB" sz="1200" b="1">
                <a:ea typeface="Open Sans Light"/>
                <a:cs typeface="Open Sans Light"/>
              </a:rPr>
              <a:t>Feasibility of our project will be thoroughly checked with POC (Proof-Of-Concept Model)</a:t>
            </a:r>
          </a:p>
          <a:p>
            <a:pPr marL="0" indent="0">
              <a:buNone/>
            </a:pPr>
            <a:endParaRPr lang="en-GB" sz="1600" b="1">
              <a:ea typeface="Open Sans Light"/>
              <a:cs typeface="Open Sans Light"/>
            </a:endParaRPr>
          </a:p>
          <a:p>
            <a:pPr marL="0" indent="0">
              <a:buNone/>
            </a:pPr>
            <a:r>
              <a:rPr lang="en-GB" sz="1600" b="1">
                <a:ea typeface="Open Sans Light"/>
                <a:cs typeface="Open Sans Light"/>
              </a:rPr>
              <a:t>  </a:t>
            </a:r>
          </a:p>
          <a:p>
            <a:pPr marL="134620" indent="-134620">
              <a:buAutoNum type="arabicPeriod"/>
            </a:pPr>
            <a:endParaRPr lang="en-GB" sz="1600" b="1"/>
          </a:p>
          <a:p>
            <a:pPr marL="134620" indent="-134620">
              <a:buAutoNum type="arabicPeriod"/>
            </a:pPr>
            <a:endParaRPr lang="en-NL"/>
          </a:p>
        </p:txBody>
      </p:sp>
      <p:sp>
        <p:nvSpPr>
          <p:cNvPr id="4" name="Slide Number Placeholder 3">
            <a:extLst>
              <a:ext uri="{FF2B5EF4-FFF2-40B4-BE49-F238E27FC236}">
                <a16:creationId xmlns:a16="http://schemas.microsoft.com/office/drawing/2014/main" id="{6DFF9A86-7C5A-D708-5305-F31E41D97F63}"/>
              </a:ext>
            </a:extLst>
          </p:cNvPr>
          <p:cNvSpPr>
            <a:spLocks noGrp="1"/>
          </p:cNvSpPr>
          <p:nvPr>
            <p:ph type="sldNum" sz="quarter" idx="12"/>
          </p:nvPr>
        </p:nvSpPr>
        <p:spPr/>
        <p:txBody>
          <a:bodyPr/>
          <a:lstStyle/>
          <a:p>
            <a:fld id="{993221B0-C4CD-1546-9E62-A4249094014D}" type="slidenum">
              <a:rPr lang="en-GB" smtClean="0"/>
              <a:pPr/>
              <a:t>6</a:t>
            </a:fld>
            <a:endParaRPr lang="en-GB"/>
          </a:p>
        </p:txBody>
      </p:sp>
      <p:pic>
        <p:nvPicPr>
          <p:cNvPr id="6" name="Picture 5" descr="A white diamond with black text&#10;&#10;Description automatically generated">
            <a:extLst>
              <a:ext uri="{FF2B5EF4-FFF2-40B4-BE49-F238E27FC236}">
                <a16:creationId xmlns:a16="http://schemas.microsoft.com/office/drawing/2014/main" id="{919E944A-9BB0-6073-38C6-DFA5AF9DFAF9}"/>
              </a:ext>
            </a:extLst>
          </p:cNvPr>
          <p:cNvPicPr>
            <a:picLocks noChangeAspect="1"/>
          </p:cNvPicPr>
          <p:nvPr/>
        </p:nvPicPr>
        <p:blipFill>
          <a:blip r:embed="rId2"/>
          <a:stretch>
            <a:fillRect/>
          </a:stretch>
        </p:blipFill>
        <p:spPr>
          <a:xfrm>
            <a:off x="6777716" y="971549"/>
            <a:ext cx="1397458" cy="3208565"/>
          </a:xfrm>
          <a:prstGeom prst="rect">
            <a:avLst/>
          </a:prstGeom>
        </p:spPr>
      </p:pic>
      <p:pic>
        <p:nvPicPr>
          <p:cNvPr id="8" name="Picture 7" descr="A black and white screen with white rectangles&#10;&#10;Description automatically generated">
            <a:extLst>
              <a:ext uri="{FF2B5EF4-FFF2-40B4-BE49-F238E27FC236}">
                <a16:creationId xmlns:a16="http://schemas.microsoft.com/office/drawing/2014/main" id="{EB282C27-0FC6-923F-4245-D759FBBDB74B}"/>
              </a:ext>
            </a:extLst>
          </p:cNvPr>
          <p:cNvPicPr>
            <a:picLocks noChangeAspect="1"/>
          </p:cNvPicPr>
          <p:nvPr/>
        </p:nvPicPr>
        <p:blipFill>
          <a:blip r:embed="rId3"/>
          <a:stretch>
            <a:fillRect/>
          </a:stretch>
        </p:blipFill>
        <p:spPr>
          <a:xfrm>
            <a:off x="1264444" y="2765004"/>
            <a:ext cx="4572000" cy="1624457"/>
          </a:xfrm>
          <a:prstGeom prst="rect">
            <a:avLst/>
          </a:prstGeom>
        </p:spPr>
      </p:pic>
    </p:spTree>
    <p:extLst>
      <p:ext uri="{BB962C8B-B14F-4D97-AF65-F5344CB8AC3E}">
        <p14:creationId xmlns:p14="http://schemas.microsoft.com/office/powerpoint/2010/main" val="187877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0256-2240-3E66-823B-D5A6218C7A63}"/>
              </a:ext>
            </a:extLst>
          </p:cNvPr>
          <p:cNvSpPr>
            <a:spLocks noGrp="1"/>
          </p:cNvSpPr>
          <p:nvPr>
            <p:ph type="title"/>
          </p:nvPr>
        </p:nvSpPr>
        <p:spPr/>
        <p:txBody>
          <a:bodyPr/>
          <a:lstStyle/>
          <a:p>
            <a:r>
              <a:rPr lang="en-NL" sz="3200"/>
              <a:t>Methodology</a:t>
            </a:r>
          </a:p>
        </p:txBody>
      </p:sp>
      <p:sp>
        <p:nvSpPr>
          <p:cNvPr id="3" name="Text Placeholder 2">
            <a:extLst>
              <a:ext uri="{FF2B5EF4-FFF2-40B4-BE49-F238E27FC236}">
                <a16:creationId xmlns:a16="http://schemas.microsoft.com/office/drawing/2014/main" id="{13B68B41-24A2-583C-26BB-6BADED5F9190}"/>
              </a:ext>
            </a:extLst>
          </p:cNvPr>
          <p:cNvSpPr>
            <a:spLocks noGrp="1"/>
          </p:cNvSpPr>
          <p:nvPr>
            <p:ph type="body" sz="quarter" idx="14"/>
          </p:nvPr>
        </p:nvSpPr>
        <p:spPr>
          <a:xfrm>
            <a:off x="1342942" y="968399"/>
            <a:ext cx="4218441" cy="3764565"/>
          </a:xfrm>
        </p:spPr>
        <p:txBody>
          <a:bodyPr vert="horz" lIns="0" tIns="0" rIns="0" bIns="0" rtlCol="0" anchor="t">
            <a:noAutofit/>
          </a:bodyPr>
          <a:lstStyle/>
          <a:p>
            <a:pPr marL="0" indent="0">
              <a:buNone/>
            </a:pPr>
            <a:r>
              <a:rPr lang="en-GB" sz="1600" b="1">
                <a:ea typeface="+mn-lt"/>
                <a:cs typeface="+mn-lt"/>
              </a:rPr>
              <a:t>Steps involved in the machine learning process:</a:t>
            </a:r>
            <a:endParaRPr lang="en-US"/>
          </a:p>
          <a:p>
            <a:pPr marL="478155" lvl="1" indent="-134620">
              <a:buFont typeface="Calibri" panose="020B0604020202020204" pitchFamily="34" charset="0"/>
              <a:buChar char="-"/>
            </a:pPr>
            <a:r>
              <a:rPr lang="en-GB" sz="1200" b="1">
                <a:ea typeface="+mn-lt"/>
                <a:cs typeface="+mn-lt"/>
              </a:rPr>
              <a:t>Our team has clear path of project development</a:t>
            </a:r>
            <a:endParaRPr lang="en-GB" sz="1200" b="1">
              <a:ea typeface="Open Sans Light"/>
              <a:cs typeface="Open Sans Light"/>
            </a:endParaRPr>
          </a:p>
          <a:p>
            <a:pPr marL="478155" lvl="1" indent="-134620">
              <a:buFont typeface="Calibri" panose="020B0604020202020204" pitchFamily="34" charset="0"/>
              <a:buChar char="-"/>
            </a:pPr>
            <a:r>
              <a:rPr lang="en-GB" sz="1200" b="1">
                <a:ea typeface="Open Sans Light"/>
                <a:cs typeface="Open Sans Light"/>
              </a:rPr>
              <a:t>Our current assumptions  of what to use :</a:t>
            </a:r>
          </a:p>
          <a:p>
            <a:pPr marL="649605" lvl="2" indent="-171450">
              <a:buClr>
                <a:srgbClr val="EE7623"/>
              </a:buClr>
              <a:buFont typeface="Wingdings" panose="020B0604020202020204" pitchFamily="34" charset="0"/>
              <a:buChar char="§"/>
            </a:pPr>
            <a:r>
              <a:rPr lang="en-GB" sz="1200" b="1">
                <a:ea typeface="Open Sans Light"/>
                <a:cs typeface="Open Sans Light"/>
              </a:rPr>
              <a:t>Impute missing data using ML models</a:t>
            </a:r>
          </a:p>
          <a:p>
            <a:pPr marL="649605" lvl="2" indent="-171450">
              <a:buClr>
                <a:srgbClr val="EE7623"/>
              </a:buClr>
              <a:buFont typeface="Wingdings" panose="020B0604020202020204" pitchFamily="34" charset="0"/>
              <a:buChar char="§"/>
            </a:pPr>
            <a:r>
              <a:rPr lang="en-GB" sz="1200" b="1">
                <a:ea typeface="Open Sans Light"/>
                <a:cs typeface="Open Sans Light"/>
              </a:rPr>
              <a:t>Handle skewed data distribution</a:t>
            </a:r>
          </a:p>
          <a:p>
            <a:pPr marL="649605" lvl="2" indent="-171450">
              <a:buClr>
                <a:srgbClr val="EE7623"/>
              </a:buClr>
              <a:buFont typeface="Wingdings" panose="020B0604020202020204" pitchFamily="34" charset="0"/>
              <a:buChar char="§"/>
            </a:pPr>
            <a:r>
              <a:rPr lang="en-GB" sz="1200" b="1">
                <a:ea typeface="Open Sans Light"/>
                <a:cs typeface="Open Sans Light"/>
              </a:rPr>
              <a:t>Data augmentation if possible and reliable</a:t>
            </a:r>
          </a:p>
          <a:p>
            <a:pPr marL="649605" lvl="2" indent="-171450">
              <a:buClr>
                <a:srgbClr val="EE7623"/>
              </a:buClr>
              <a:buFont typeface="Wingdings" panose="020B0604020202020204" pitchFamily="34" charset="0"/>
              <a:buChar char="§"/>
            </a:pPr>
            <a:r>
              <a:rPr lang="en-GB" sz="1200" b="1">
                <a:ea typeface="Open Sans Light"/>
                <a:cs typeface="Open Sans Light"/>
              </a:rPr>
              <a:t>Ensuring fairness by excluding sensitive information</a:t>
            </a:r>
          </a:p>
          <a:p>
            <a:pPr marL="649605" lvl="2" indent="-171450">
              <a:buClr>
                <a:srgbClr val="EE7623"/>
              </a:buClr>
              <a:buFont typeface="Wingdings" panose="020B0604020202020204" pitchFamily="34" charset="0"/>
              <a:buChar char="§"/>
            </a:pPr>
            <a:r>
              <a:rPr lang="en-GB" sz="1200" b="1">
                <a:ea typeface="Open Sans Light"/>
                <a:cs typeface="Open Sans Light"/>
              </a:rPr>
              <a:t>To use LSTM, GRU</a:t>
            </a:r>
            <a:endParaRPr lang="en-GB"/>
          </a:p>
          <a:p>
            <a:pPr marL="649605" lvl="2" indent="-171450">
              <a:buFont typeface="Wingdings" panose="020B0604020202020204" pitchFamily="34" charset="0"/>
              <a:buChar char="§"/>
            </a:pPr>
            <a:r>
              <a:rPr lang="en-GB" sz="1200" b="1">
                <a:ea typeface="Open Sans Light"/>
                <a:cs typeface="Open Sans Light"/>
              </a:rPr>
              <a:t>RMSE as success metric</a:t>
            </a:r>
          </a:p>
          <a:p>
            <a:pPr marL="0" indent="0">
              <a:buNone/>
            </a:pPr>
            <a:endParaRPr lang="en-GB" sz="1600" b="1">
              <a:ea typeface="Open Sans Light"/>
              <a:cs typeface="Open Sans Light"/>
            </a:endParaRPr>
          </a:p>
          <a:p>
            <a:pPr marL="0" indent="0">
              <a:buNone/>
            </a:pPr>
            <a:r>
              <a:rPr lang="en-GB" sz="1600" b="1">
                <a:ea typeface="Open Sans Light"/>
                <a:cs typeface="Open Sans Light"/>
              </a:rPr>
              <a:t>  </a:t>
            </a:r>
          </a:p>
          <a:p>
            <a:pPr marL="134620" indent="-134620">
              <a:buAutoNum type="arabicPeriod"/>
            </a:pPr>
            <a:endParaRPr lang="en-GB" sz="1600" b="1"/>
          </a:p>
          <a:p>
            <a:pPr marL="134620" indent="-134620">
              <a:buAutoNum type="arabicPeriod"/>
            </a:pPr>
            <a:endParaRPr lang="en-NL"/>
          </a:p>
        </p:txBody>
      </p:sp>
      <p:sp>
        <p:nvSpPr>
          <p:cNvPr id="4" name="Slide Number Placeholder 3">
            <a:extLst>
              <a:ext uri="{FF2B5EF4-FFF2-40B4-BE49-F238E27FC236}">
                <a16:creationId xmlns:a16="http://schemas.microsoft.com/office/drawing/2014/main" id="{6DFF9A86-7C5A-D708-5305-F31E41D97F63}"/>
              </a:ext>
            </a:extLst>
          </p:cNvPr>
          <p:cNvSpPr>
            <a:spLocks noGrp="1"/>
          </p:cNvSpPr>
          <p:nvPr>
            <p:ph type="sldNum" sz="quarter" idx="12"/>
          </p:nvPr>
        </p:nvSpPr>
        <p:spPr/>
        <p:txBody>
          <a:bodyPr/>
          <a:lstStyle/>
          <a:p>
            <a:fld id="{993221B0-C4CD-1546-9E62-A4249094014D}" type="slidenum">
              <a:rPr lang="en-GB" smtClean="0"/>
              <a:pPr/>
              <a:t>7</a:t>
            </a:fld>
            <a:endParaRPr lang="en-GB"/>
          </a:p>
        </p:txBody>
      </p:sp>
      <p:pic>
        <p:nvPicPr>
          <p:cNvPr id="5" name="Picture 4" descr="A diagram of a process&#10;&#10;Description automatically generated">
            <a:extLst>
              <a:ext uri="{FF2B5EF4-FFF2-40B4-BE49-F238E27FC236}">
                <a16:creationId xmlns:a16="http://schemas.microsoft.com/office/drawing/2014/main" id="{E5830390-1717-895B-CAB2-43B55855FDCB}"/>
              </a:ext>
            </a:extLst>
          </p:cNvPr>
          <p:cNvPicPr>
            <a:picLocks noChangeAspect="1"/>
          </p:cNvPicPr>
          <p:nvPr/>
        </p:nvPicPr>
        <p:blipFill>
          <a:blip r:embed="rId3"/>
          <a:stretch>
            <a:fillRect/>
          </a:stretch>
        </p:blipFill>
        <p:spPr>
          <a:xfrm>
            <a:off x="5558956" y="902744"/>
            <a:ext cx="3361343" cy="3341771"/>
          </a:xfrm>
          <a:prstGeom prst="rect">
            <a:avLst/>
          </a:prstGeom>
        </p:spPr>
      </p:pic>
    </p:spTree>
    <p:extLst>
      <p:ext uri="{BB962C8B-B14F-4D97-AF65-F5344CB8AC3E}">
        <p14:creationId xmlns:p14="http://schemas.microsoft.com/office/powerpoint/2010/main" val="480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0256-2240-3E66-823B-D5A6218C7A63}"/>
              </a:ext>
            </a:extLst>
          </p:cNvPr>
          <p:cNvSpPr>
            <a:spLocks noGrp="1"/>
          </p:cNvSpPr>
          <p:nvPr>
            <p:ph type="title"/>
          </p:nvPr>
        </p:nvSpPr>
        <p:spPr/>
        <p:txBody>
          <a:bodyPr/>
          <a:lstStyle/>
          <a:p>
            <a:r>
              <a:rPr lang="en-NL" sz="3200"/>
              <a:t>Methodology</a:t>
            </a:r>
          </a:p>
        </p:txBody>
      </p:sp>
      <p:sp>
        <p:nvSpPr>
          <p:cNvPr id="3" name="Text Placeholder 2">
            <a:extLst>
              <a:ext uri="{FF2B5EF4-FFF2-40B4-BE49-F238E27FC236}">
                <a16:creationId xmlns:a16="http://schemas.microsoft.com/office/drawing/2014/main" id="{13B68B41-24A2-583C-26BB-6BADED5F9190}"/>
              </a:ext>
            </a:extLst>
          </p:cNvPr>
          <p:cNvSpPr>
            <a:spLocks noGrp="1"/>
          </p:cNvSpPr>
          <p:nvPr>
            <p:ph type="body" sz="quarter" idx="14"/>
          </p:nvPr>
        </p:nvSpPr>
        <p:spPr>
          <a:xfrm>
            <a:off x="1087271" y="1068302"/>
            <a:ext cx="3859212" cy="593170"/>
          </a:xfrm>
        </p:spPr>
        <p:txBody>
          <a:bodyPr vert="horz" lIns="0" tIns="0" rIns="0" bIns="0" rtlCol="0" anchor="t">
            <a:noAutofit/>
          </a:bodyPr>
          <a:lstStyle/>
          <a:p>
            <a:pPr marL="0" indent="0">
              <a:buNone/>
            </a:pPr>
            <a:r>
              <a:rPr lang="en-GB" sz="1600" b="1">
                <a:ea typeface="Open Sans Light"/>
                <a:cs typeface="Open Sans Light"/>
              </a:rPr>
              <a:t>Project's risk level: High</a:t>
            </a:r>
            <a:endParaRPr lang="en-US"/>
          </a:p>
          <a:p>
            <a:pPr marL="0" indent="0">
              <a:buNone/>
            </a:pPr>
            <a:r>
              <a:rPr lang="en-GB" sz="1600" b="1">
                <a:ea typeface="Open Sans Light"/>
                <a:cs typeface="Open Sans Light"/>
              </a:rPr>
              <a:t>Why?</a:t>
            </a:r>
            <a:endParaRPr lang="en-GB" sz="1600" b="1"/>
          </a:p>
          <a:p>
            <a:pPr marL="0" indent="0">
              <a:buNone/>
            </a:pPr>
            <a:endParaRPr lang="en-GB" sz="1600" b="1"/>
          </a:p>
          <a:p>
            <a:pPr marL="0" indent="0">
              <a:buNone/>
            </a:pPr>
            <a:endParaRPr lang="en-GB" sz="1600" b="1"/>
          </a:p>
          <a:p>
            <a:pPr marL="134620" indent="-134620"/>
            <a:endParaRPr lang="en-GB" sz="1600" b="1"/>
          </a:p>
          <a:p>
            <a:pPr marL="134620" indent="-134620"/>
            <a:endParaRPr lang="en-NL"/>
          </a:p>
        </p:txBody>
      </p:sp>
      <p:sp>
        <p:nvSpPr>
          <p:cNvPr id="4" name="Slide Number Placeholder 3">
            <a:extLst>
              <a:ext uri="{FF2B5EF4-FFF2-40B4-BE49-F238E27FC236}">
                <a16:creationId xmlns:a16="http://schemas.microsoft.com/office/drawing/2014/main" id="{6DFF9A86-7C5A-D708-5305-F31E41D97F63}"/>
              </a:ext>
            </a:extLst>
          </p:cNvPr>
          <p:cNvSpPr>
            <a:spLocks noGrp="1"/>
          </p:cNvSpPr>
          <p:nvPr>
            <p:ph type="sldNum" sz="quarter" idx="12"/>
          </p:nvPr>
        </p:nvSpPr>
        <p:spPr/>
        <p:txBody>
          <a:bodyPr/>
          <a:lstStyle/>
          <a:p>
            <a:fld id="{993221B0-C4CD-1546-9E62-A4249094014D}" type="slidenum">
              <a:rPr lang="en-GB" smtClean="0"/>
              <a:pPr/>
              <a:t>8</a:t>
            </a:fld>
            <a:endParaRPr lang="en-GB"/>
          </a:p>
        </p:txBody>
      </p:sp>
      <p:pic>
        <p:nvPicPr>
          <p:cNvPr id="6" name="Picture 5">
            <a:extLst>
              <a:ext uri="{FF2B5EF4-FFF2-40B4-BE49-F238E27FC236}">
                <a16:creationId xmlns:a16="http://schemas.microsoft.com/office/drawing/2014/main" id="{B15273AD-4451-359A-AC5F-9EDE432C2167}"/>
              </a:ext>
            </a:extLst>
          </p:cNvPr>
          <p:cNvPicPr>
            <a:picLocks noChangeAspect="1"/>
          </p:cNvPicPr>
          <p:nvPr/>
        </p:nvPicPr>
        <p:blipFill>
          <a:blip r:embed="rId3"/>
          <a:stretch>
            <a:fillRect/>
          </a:stretch>
        </p:blipFill>
        <p:spPr>
          <a:xfrm>
            <a:off x="5417074" y="1067480"/>
            <a:ext cx="3473763" cy="2849335"/>
          </a:xfrm>
          <a:prstGeom prst="rect">
            <a:avLst/>
          </a:prstGeom>
        </p:spPr>
      </p:pic>
      <p:sp>
        <p:nvSpPr>
          <p:cNvPr id="7" name="TextBox 6">
            <a:extLst>
              <a:ext uri="{FF2B5EF4-FFF2-40B4-BE49-F238E27FC236}">
                <a16:creationId xmlns:a16="http://schemas.microsoft.com/office/drawing/2014/main" id="{787EDCBD-4516-1CED-04AF-60184EFA6ABA}"/>
              </a:ext>
            </a:extLst>
          </p:cNvPr>
          <p:cNvSpPr txBox="1"/>
          <p:nvPr/>
        </p:nvSpPr>
        <p:spPr>
          <a:xfrm>
            <a:off x="6297779" y="4017420"/>
            <a:ext cx="1212557" cy="2077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ea typeface="Open Sans Light"/>
                <a:cs typeface="Open Sans Light"/>
              </a:rPr>
              <a:t>(McElligott, n.d.)</a:t>
            </a:r>
            <a:endParaRPr lang="en-US"/>
          </a:p>
        </p:txBody>
      </p:sp>
      <p:sp>
        <p:nvSpPr>
          <p:cNvPr id="9" name="Text Placeholder 2">
            <a:extLst>
              <a:ext uri="{FF2B5EF4-FFF2-40B4-BE49-F238E27FC236}">
                <a16:creationId xmlns:a16="http://schemas.microsoft.com/office/drawing/2014/main" id="{3C715841-B902-22A7-1901-863EB5A982A2}"/>
              </a:ext>
            </a:extLst>
          </p:cNvPr>
          <p:cNvSpPr txBox="1">
            <a:spLocks/>
          </p:cNvSpPr>
          <p:nvPr/>
        </p:nvSpPr>
        <p:spPr>
          <a:xfrm>
            <a:off x="1081756" y="1814761"/>
            <a:ext cx="3859212" cy="3172439"/>
          </a:xfrm>
          <a:prstGeom prst="rect">
            <a:avLst/>
          </a:prstGeom>
        </p:spPr>
        <p:txBody>
          <a:bodyPr vert="horz" lIns="0" tIns="0" rIns="0" bIns="0" rtlCol="0" anchor="t">
            <a:noAutofit/>
          </a:bodyPr>
          <a:lstStyle>
            <a:lvl1pPr marL="134973"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1pPr>
            <a:lvl2pPr marL="269946"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2pPr>
            <a:lvl3pPr marL="404919"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3pPr>
            <a:lvl4pPr marL="539892" indent="-134973" algn="l" defTabSz="685663" rtl="0" eaLnBrk="1" latinLnBrk="0" hangingPunct="1">
              <a:lnSpc>
                <a:spcPct val="120000"/>
              </a:lnSpc>
              <a:spcBef>
                <a:spcPts val="0"/>
              </a:spcBef>
              <a:buFont typeface="System Font Regular"/>
              <a:buChar char="-"/>
              <a:defRPr sz="2400" b="0" i="0" kern="1200">
                <a:solidFill>
                  <a:schemeClr val="tx1"/>
                </a:solidFill>
                <a:latin typeface="+mn-lt"/>
                <a:ea typeface="Open Sans Light" panose="020B0306030504020204" pitchFamily="34" charset="0"/>
                <a:cs typeface="Open Sans Light" panose="020B0306030504020204" pitchFamily="34" charset="0"/>
              </a:defRPr>
            </a:lvl4pPr>
            <a:lvl5pPr marL="674865" indent="-134973" algn="l" defTabSz="685663" rtl="0" eaLnBrk="1" latinLnBrk="0" hangingPunct="1">
              <a:lnSpc>
                <a:spcPct val="120000"/>
              </a:lnSpc>
              <a:spcBef>
                <a:spcPts val="0"/>
              </a:spcBef>
              <a:buClr>
                <a:schemeClr val="accent1"/>
              </a:buClr>
              <a:buFont typeface="Arial" panose="020B0604020202020204" pitchFamily="34" charset="0"/>
              <a:buChar char="•"/>
              <a:defRPr sz="2400" b="0" i="0" kern="1200">
                <a:solidFill>
                  <a:schemeClr val="tx1"/>
                </a:solidFill>
                <a:latin typeface="+mn-lt"/>
                <a:ea typeface="Open Sans Light" panose="020B0306030504020204" pitchFamily="34" charset="0"/>
                <a:cs typeface="Open Sans Light" panose="020B0306030504020204" pitchFamily="34" charset="0"/>
              </a:defRPr>
            </a:lvl5pPr>
            <a:lvl6pPr marL="1885573"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04"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36"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67" indent="-171416" algn="l" defTabSz="68566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600" b="1">
                <a:ea typeface="Open Sans Light"/>
                <a:cs typeface="Open Sans Light"/>
              </a:rPr>
              <a:t>Legal obligations:</a:t>
            </a:r>
          </a:p>
          <a:p>
            <a:pPr marL="0" indent="0">
              <a:buNone/>
            </a:pPr>
            <a:endParaRPr lang="en-GB" sz="1400" b="1"/>
          </a:p>
          <a:p>
            <a:pPr marL="342900" indent="-342900">
              <a:buAutoNum type="arabicPeriod"/>
            </a:pPr>
            <a:r>
              <a:rPr lang="en-GB" sz="1300" b="1">
                <a:ea typeface="Open Sans Light"/>
                <a:cs typeface="Open Sans Light"/>
              </a:rPr>
              <a:t>Compliance with Title III of the EU AI Act, which covers high-risk AI systems, is mandatory.( European Parliament, 2021)</a:t>
            </a:r>
            <a:endParaRPr lang="en-GB" sz="1300" b="1"/>
          </a:p>
          <a:p>
            <a:pPr marL="342900" indent="-342900">
              <a:buAutoNum type="arabicPeriod"/>
            </a:pPr>
            <a:endParaRPr lang="en-GB" sz="1300" b="1">
              <a:ea typeface="Open Sans Light"/>
              <a:cs typeface="Open Sans Light"/>
            </a:endParaRPr>
          </a:p>
          <a:p>
            <a:pPr marL="342900" indent="-342900">
              <a:buAutoNum type="arabicPeriod"/>
            </a:pPr>
            <a:r>
              <a:rPr lang="en-GB" sz="1300" b="1">
                <a:ea typeface="Open Sans Light"/>
                <a:cs typeface="Open Sans Light"/>
              </a:rPr>
              <a:t>Additionally, adherence to the General Data Protection Regulation (GDPR) is required due to the processing of personal data (European Parliament, 2016).</a:t>
            </a:r>
            <a:endParaRPr lang="en-GB" sz="1300">
              <a:ea typeface="Open Sans Light"/>
              <a:cs typeface="Open Sans Light"/>
            </a:endParaRPr>
          </a:p>
        </p:txBody>
      </p:sp>
    </p:spTree>
    <p:extLst>
      <p:ext uri="{BB962C8B-B14F-4D97-AF65-F5344CB8AC3E}">
        <p14:creationId xmlns:p14="http://schemas.microsoft.com/office/powerpoint/2010/main" val="207787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5C5B-E5D1-D618-7874-1DAE8D561E48}"/>
              </a:ext>
            </a:extLst>
          </p:cNvPr>
          <p:cNvSpPr>
            <a:spLocks noGrp="1"/>
          </p:cNvSpPr>
          <p:nvPr>
            <p:ph type="title"/>
          </p:nvPr>
        </p:nvSpPr>
        <p:spPr>
          <a:xfrm>
            <a:off x="1169989" y="18200"/>
            <a:ext cx="7002462" cy="818910"/>
          </a:xfrm>
        </p:spPr>
        <p:txBody>
          <a:bodyPr anchor="b">
            <a:normAutofit/>
          </a:bodyPr>
          <a:lstStyle/>
          <a:p>
            <a:r>
              <a:rPr lang="en-NL"/>
              <a:t>Project Timeline</a:t>
            </a:r>
          </a:p>
        </p:txBody>
      </p:sp>
      <p:sp>
        <p:nvSpPr>
          <p:cNvPr id="3" name="Text Placeholder 2">
            <a:extLst>
              <a:ext uri="{FF2B5EF4-FFF2-40B4-BE49-F238E27FC236}">
                <a16:creationId xmlns:a16="http://schemas.microsoft.com/office/drawing/2014/main" id="{6A5CA6C2-8263-9339-C6CE-7777DF1D3AFF}"/>
              </a:ext>
            </a:extLst>
          </p:cNvPr>
          <p:cNvSpPr>
            <a:spLocks noGrp="1"/>
          </p:cNvSpPr>
          <p:nvPr>
            <p:ph sz="quarter" idx="17"/>
          </p:nvPr>
        </p:nvSpPr>
        <p:spPr>
          <a:xfrm>
            <a:off x="1170000" y="1077746"/>
            <a:ext cx="3714420" cy="3399894"/>
          </a:xfrm>
        </p:spPr>
        <p:txBody>
          <a:bodyPr vert="horz" lIns="0" tIns="0" rIns="0" bIns="0" rtlCol="0" anchor="t">
            <a:normAutofit/>
          </a:bodyPr>
          <a:lstStyle/>
          <a:p>
            <a:pPr marL="0" indent="0">
              <a:lnSpc>
                <a:spcPct val="110000"/>
              </a:lnSpc>
              <a:spcAft>
                <a:spcPts val="600"/>
              </a:spcAft>
              <a:buNone/>
            </a:pPr>
            <a:r>
              <a:rPr lang="nl-NL" sz="1700" b="1" err="1">
                <a:ea typeface="Open Sans Light"/>
                <a:cs typeface="Open Sans Light"/>
              </a:rPr>
              <a:t>Contributions</a:t>
            </a:r>
            <a:r>
              <a:rPr lang="nl-NL" sz="1700" b="1">
                <a:ea typeface="Open Sans Light"/>
                <a:cs typeface="Open Sans Light"/>
              </a:rPr>
              <a:t> of </a:t>
            </a:r>
            <a:r>
              <a:rPr lang="nl-NL" sz="1700" b="1" err="1">
                <a:ea typeface="Open Sans Light"/>
                <a:cs typeface="Open Sans Light"/>
              </a:rPr>
              <a:t>each</a:t>
            </a:r>
            <a:r>
              <a:rPr lang="nl-NL" sz="1700" b="1">
                <a:ea typeface="Open Sans Light"/>
                <a:cs typeface="Open Sans Light"/>
              </a:rPr>
              <a:t> team member:</a:t>
            </a:r>
            <a:endParaRPr lang="en-US"/>
          </a:p>
          <a:p>
            <a:pPr marL="134620" indent="-134620">
              <a:lnSpc>
                <a:spcPct val="110000"/>
              </a:lnSpc>
              <a:spcAft>
                <a:spcPts val="600"/>
              </a:spcAft>
            </a:pPr>
            <a:r>
              <a:rPr lang="nl-NL" sz="1700" b="1">
                <a:ea typeface="+mn-lt"/>
                <a:cs typeface="+mn-lt"/>
              </a:rPr>
              <a:t>Luka: Data </a:t>
            </a:r>
            <a:r>
              <a:rPr lang="nl-NL" sz="1700" b="1" err="1">
                <a:ea typeface="+mn-lt"/>
                <a:cs typeface="+mn-lt"/>
              </a:rPr>
              <a:t>analyst</a:t>
            </a:r>
            <a:endParaRPr lang="nl-NL" err="1"/>
          </a:p>
          <a:p>
            <a:pPr marL="134620" indent="-134620">
              <a:lnSpc>
                <a:spcPct val="110000"/>
              </a:lnSpc>
              <a:spcAft>
                <a:spcPts val="600"/>
              </a:spcAft>
            </a:pPr>
            <a:r>
              <a:rPr lang="nl-NL" sz="1700" b="1" err="1">
                <a:ea typeface="+mn-lt"/>
                <a:cs typeface="+mn-lt"/>
              </a:rPr>
              <a:t>Dominik</a:t>
            </a:r>
            <a:r>
              <a:rPr lang="nl-NL" sz="1700" b="1">
                <a:ea typeface="+mn-lt"/>
                <a:cs typeface="+mn-lt"/>
              </a:rPr>
              <a:t>: Data engineer #1</a:t>
            </a:r>
            <a:endParaRPr lang="nl-NL"/>
          </a:p>
          <a:p>
            <a:pPr marL="134620" indent="-134620">
              <a:lnSpc>
                <a:spcPct val="110000"/>
              </a:lnSpc>
              <a:spcAft>
                <a:spcPts val="600"/>
              </a:spcAft>
            </a:pPr>
            <a:r>
              <a:rPr lang="nl-NL" sz="1700" b="1">
                <a:ea typeface="Open Sans Light"/>
                <a:cs typeface="Open Sans Light"/>
              </a:rPr>
              <a:t>Lars: Data engineer #2</a:t>
            </a:r>
            <a:endParaRPr lang="nl-NL" sz="1700" b="1"/>
          </a:p>
          <a:p>
            <a:pPr marL="134620" indent="-134620">
              <a:lnSpc>
                <a:spcPct val="110000"/>
              </a:lnSpc>
              <a:spcAft>
                <a:spcPts val="600"/>
              </a:spcAft>
            </a:pPr>
            <a:r>
              <a:rPr lang="nl-NL" sz="1700" b="1">
                <a:ea typeface="Open Sans Light"/>
                <a:cs typeface="Open Sans Light"/>
              </a:rPr>
              <a:t>Natalia: Business </a:t>
            </a:r>
            <a:r>
              <a:rPr lang="nl-NL" sz="1700" b="1" err="1">
                <a:ea typeface="Open Sans Light"/>
                <a:cs typeface="Open Sans Light"/>
              </a:rPr>
              <a:t>understanding</a:t>
            </a:r>
            <a:endParaRPr lang="nl-NL" sz="1700" b="1" err="1"/>
          </a:p>
          <a:p>
            <a:pPr marL="134620" indent="-134620">
              <a:lnSpc>
                <a:spcPct val="110000"/>
              </a:lnSpc>
              <a:spcAft>
                <a:spcPts val="600"/>
              </a:spcAft>
            </a:pPr>
            <a:r>
              <a:rPr lang="nl-NL" sz="1700" b="1" err="1">
                <a:ea typeface="Open Sans Light"/>
                <a:cs typeface="Open Sans Light"/>
              </a:rPr>
              <a:t>Artjom</a:t>
            </a:r>
            <a:r>
              <a:rPr lang="nl-NL" sz="1700" b="1">
                <a:ea typeface="Open Sans Light"/>
                <a:cs typeface="Open Sans Light"/>
              </a:rPr>
              <a:t>: Data </a:t>
            </a:r>
            <a:r>
              <a:rPr lang="nl-NL" sz="1700" b="1" err="1">
                <a:ea typeface="Open Sans Light"/>
                <a:cs typeface="Open Sans Light"/>
              </a:rPr>
              <a:t>scientist</a:t>
            </a:r>
            <a:endParaRPr lang="nl-NL" sz="1700" b="1" err="1"/>
          </a:p>
          <a:p>
            <a:pPr marL="0" indent="0">
              <a:lnSpc>
                <a:spcPct val="110000"/>
              </a:lnSpc>
              <a:spcAft>
                <a:spcPts val="600"/>
              </a:spcAft>
              <a:buNone/>
            </a:pPr>
            <a:endParaRPr lang="en-NL" sz="1700" b="1"/>
          </a:p>
          <a:p>
            <a:pPr marL="0" indent="0">
              <a:lnSpc>
                <a:spcPct val="110000"/>
              </a:lnSpc>
              <a:spcAft>
                <a:spcPts val="600"/>
              </a:spcAft>
              <a:buNone/>
            </a:pPr>
            <a:endParaRPr lang="en-NL" sz="1700"/>
          </a:p>
        </p:txBody>
      </p:sp>
      <p:pic>
        <p:nvPicPr>
          <p:cNvPr id="7" name="Afbeelding 6" descr="Afbeelding met tekst, schermopname, cirkel&#10;&#10;Automatisch gegenereerde beschrijving">
            <a:extLst>
              <a:ext uri="{FF2B5EF4-FFF2-40B4-BE49-F238E27FC236}">
                <a16:creationId xmlns:a16="http://schemas.microsoft.com/office/drawing/2014/main" id="{F94EAE75-74DF-4BEB-7831-759D2EAD7BE6}"/>
              </a:ext>
            </a:extLst>
          </p:cNvPr>
          <p:cNvPicPr>
            <a:picLocks noChangeAspect="1"/>
          </p:cNvPicPr>
          <p:nvPr/>
        </p:nvPicPr>
        <p:blipFill>
          <a:blip r:embed="rId2"/>
          <a:stretch>
            <a:fillRect/>
          </a:stretch>
        </p:blipFill>
        <p:spPr>
          <a:xfrm>
            <a:off x="5217091" y="-1941"/>
            <a:ext cx="3037136" cy="5144088"/>
          </a:xfrm>
          <a:prstGeom prst="rect">
            <a:avLst/>
          </a:prstGeom>
          <a:noFill/>
        </p:spPr>
      </p:pic>
      <p:sp>
        <p:nvSpPr>
          <p:cNvPr id="4" name="Slide Number Placeholder 3">
            <a:extLst>
              <a:ext uri="{FF2B5EF4-FFF2-40B4-BE49-F238E27FC236}">
                <a16:creationId xmlns:a16="http://schemas.microsoft.com/office/drawing/2014/main" id="{E5A09402-3EC5-F375-EBEE-EFEF3CA0D101}"/>
              </a:ext>
            </a:extLst>
          </p:cNvPr>
          <p:cNvSpPr>
            <a:spLocks noGrp="1"/>
          </p:cNvSpPr>
          <p:nvPr>
            <p:ph type="sldNum" sz="quarter" idx="12"/>
          </p:nvPr>
        </p:nvSpPr>
        <p:spPr>
          <a:xfrm>
            <a:off x="1083926" y="4713037"/>
            <a:ext cx="1051466" cy="278202"/>
          </a:xfrm>
        </p:spPr>
        <p:txBody>
          <a:bodyPr>
            <a:normAutofit/>
          </a:bodyPr>
          <a:lstStyle/>
          <a:p>
            <a:pPr>
              <a:lnSpc>
                <a:spcPct val="90000"/>
              </a:lnSpc>
              <a:spcAft>
                <a:spcPts val="600"/>
              </a:spcAft>
            </a:pPr>
            <a:fld id="{993221B0-C4CD-1546-9E62-A4249094014D}" type="slidenum">
              <a:rPr lang="en-GB" sz="1300" smtClean="0"/>
              <a:pPr>
                <a:lnSpc>
                  <a:spcPct val="90000"/>
                </a:lnSpc>
                <a:spcAft>
                  <a:spcPts val="600"/>
                </a:spcAft>
              </a:pPr>
              <a:t>9</a:t>
            </a:fld>
            <a:endParaRPr lang="en-GB" sz="1300"/>
          </a:p>
        </p:txBody>
      </p:sp>
    </p:spTree>
    <p:extLst>
      <p:ext uri="{BB962C8B-B14F-4D97-AF65-F5344CB8AC3E}">
        <p14:creationId xmlns:p14="http://schemas.microsoft.com/office/powerpoint/2010/main" val="2842371781"/>
      </p:ext>
    </p:extLst>
  </p:cSld>
  <p:clrMapOvr>
    <a:masterClrMapping/>
  </p:clrMapOvr>
</p:sld>
</file>

<file path=ppt/theme/theme1.xml><?xml version="1.0" encoding="utf-8"?>
<a:theme xmlns:a="http://schemas.openxmlformats.org/drawingml/2006/main" name="Office Theme">
  <a:themeElements>
    <a:clrScheme name="BU">
      <a:dk1>
        <a:srgbClr val="000000"/>
      </a:dk1>
      <a:lt1>
        <a:srgbClr val="FFFFFF"/>
      </a:lt1>
      <a:dk2>
        <a:srgbClr val="00416B"/>
      </a:dk2>
      <a:lt2>
        <a:srgbClr val="FFFFFF"/>
      </a:lt2>
      <a:accent1>
        <a:srgbClr val="EE7623"/>
      </a:accent1>
      <a:accent2>
        <a:srgbClr val="00416B"/>
      </a:accent2>
      <a:accent3>
        <a:srgbClr val="5B6670"/>
      </a:accent3>
      <a:accent4>
        <a:srgbClr val="3CB3E5"/>
      </a:accent4>
      <a:accent5>
        <a:srgbClr val="76BC20"/>
      </a:accent5>
      <a:accent6>
        <a:srgbClr val="F5AD7B"/>
      </a:accent6>
      <a:hlink>
        <a:srgbClr val="000000"/>
      </a:hlink>
      <a:folHlink>
        <a:srgbClr val="000000"/>
      </a:folHlink>
    </a:clrScheme>
    <a:fontScheme name="Breda University">
      <a:majorFont>
        <a:latin typeface="Open Sans Semi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a:defPPr>
      </a:lstStyle>
    </a:txDef>
  </a:objectDefaults>
  <a:extraClrSchemeLst/>
  <a:extLst>
    <a:ext uri="{05A4C25C-085E-4340-85A3-A5531E510DB2}">
      <thm15:themeFamily xmlns:thm15="http://schemas.microsoft.com/office/thememl/2012/main" name="REA008-1 BU PPT Basis SD_v1.9" id="{5F2250B9-ADC0-AC48-8FF4-D4D248BCDA6F}" vid="{A26E9EE4-F003-984F-A989-755333216F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bd38d267-56bb-4e22-b975-199a06fd69fa" xsi:nil="true"/>
    <SharedWithUsers xmlns="d8c712e5-67fc-4595-93cb-a4164dd8eff3">
      <UserInfo>
        <DisplayName>Peters, Frank</DisplayName>
        <AccountId>9</AccountId>
        <AccountType/>
      </UserInfo>
      <UserInfo>
        <DisplayName>Heijligers, Bram</DisplayName>
        <AccountId>16</AccountId>
        <AccountType/>
      </UserInfo>
      <UserInfo>
        <DisplayName>Noyan, Alican</DisplayName>
        <AccountId>22</AccountId>
        <AccountType/>
      </UserInfo>
      <UserInfo>
        <DisplayName>Aswegen, Dean van</DisplayName>
        <AccountId>28</AccountId>
        <AccountType/>
      </UserInfo>
    </SharedWithUsers>
    <lcf76f155ced4ddcb4097134ff3c332f xmlns="bd38d267-56bb-4e22-b975-199a06fd69fa">
      <Terms xmlns="http://schemas.microsoft.com/office/infopath/2007/PartnerControls"/>
    </lcf76f155ced4ddcb4097134ff3c332f>
    <TaxCatchAll xmlns="d8c712e5-67fc-4595-93cb-a4164dd8ef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DEF28CA2629948A9F801C782641252" ma:contentTypeVersion="16" ma:contentTypeDescription="Create a new document." ma:contentTypeScope="" ma:versionID="9c6005e7f719c391f8a081f21693d65f">
  <xsd:schema xmlns:xsd="http://www.w3.org/2001/XMLSchema" xmlns:xs="http://www.w3.org/2001/XMLSchema" xmlns:p="http://schemas.microsoft.com/office/2006/metadata/properties" xmlns:ns2="bd38d267-56bb-4e22-b975-199a06fd69fa" xmlns:ns3="d8c712e5-67fc-4595-93cb-a4164dd8eff3" targetNamespace="http://schemas.microsoft.com/office/2006/metadata/properties" ma:root="true" ma:fieldsID="ac16135cc8f915f339c57eb2d0574bad" ns2:_="" ns3:_="">
    <xsd:import namespace="bd38d267-56bb-4e22-b975-199a06fd69fa"/>
    <xsd:import namespace="d8c712e5-67fc-4595-93cb-a4164dd8eff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8d267-56bb-4e22-b975-199a06fd6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c712e5-67fc-4595-93cb-a4164dd8ef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e624992-a676-4554-99c9-a3d8ae70b3e3}" ma:internalName="TaxCatchAll" ma:showField="CatchAllData" ma:web="d8c712e5-67fc-4595-93cb-a4164dd8ef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E3F812-EB3A-45E0-806F-3A57BE09F488}">
  <ds:schemaRefs>
    <ds:schemaRef ds:uri="http://schemas.microsoft.com/sharepoint/v3/contenttype/forms"/>
  </ds:schemaRefs>
</ds:datastoreItem>
</file>

<file path=customXml/itemProps2.xml><?xml version="1.0" encoding="utf-8"?>
<ds:datastoreItem xmlns:ds="http://schemas.openxmlformats.org/officeDocument/2006/customXml" ds:itemID="{7ED4116C-7C35-474F-9CBD-6B61824974E7}">
  <ds:schemaRefs>
    <ds:schemaRef ds:uri="bd38d267-56bb-4e22-b975-199a06fd69fa"/>
    <ds:schemaRef ds:uri="d8c712e5-67fc-4595-93cb-a4164dd8ef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CF169BD-12D0-492B-9285-4CA28506AC0B}">
  <ds:schemaRefs>
    <ds:schemaRef ds:uri="bd38d267-56bb-4e22-b975-199a06fd69fa"/>
    <ds:schemaRef ds:uri="d8c712e5-67fc-4595-93cb-a4164dd8ef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11</Slides>
  <Notes>3</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Safer Roads in Breda</vt:lpstr>
      <vt:lpstr>Introduction</vt:lpstr>
      <vt:lpstr>Problem Statement</vt:lpstr>
      <vt:lpstr>Data Description</vt:lpstr>
      <vt:lpstr>Data Description</vt:lpstr>
      <vt:lpstr>Methodology</vt:lpstr>
      <vt:lpstr>Methodology</vt:lpstr>
      <vt:lpstr>Methodology</vt:lpstr>
      <vt:lpstr>Project Timeline</vt:lpstr>
      <vt:lpstr>References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Welkom bij de webinar</dc:title>
  <dc:creator>Wapperom, Valerie</dc:creator>
  <cp:revision>14</cp:revision>
  <cp:lastPrinted>2020-10-26T17:24:14Z</cp:lastPrinted>
  <dcterms:created xsi:type="dcterms:W3CDTF">2020-04-07T10:08:32Z</dcterms:created>
  <dcterms:modified xsi:type="dcterms:W3CDTF">2024-05-28T12:46:29Z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0x01010064DEF28CA2629948A9F801C782641252</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MediaServiceImageTags">
    <vt:lpwstr/>
  </property>
</Properties>
</file>